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2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3.xml" ContentType="application/vnd.openxmlformats-officedocument.drawingml.chartshapes+xml"/>
  <Override PartName="/ppt/charts/chart17.xml" ContentType="application/vnd.openxmlformats-officedocument.drawingml.chart+xml"/>
  <Override PartName="/ppt/drawings/drawing4.xml" ContentType="application/vnd.openxmlformats-officedocument.drawingml.chartshapes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6" r:id="rId2"/>
    <p:sldId id="307" r:id="rId3"/>
    <p:sldId id="308" r:id="rId4"/>
    <p:sldId id="260" r:id="rId5"/>
    <p:sldId id="313" r:id="rId6"/>
    <p:sldId id="314" r:id="rId7"/>
    <p:sldId id="315" r:id="rId8"/>
    <p:sldId id="316" r:id="rId9"/>
    <p:sldId id="317" r:id="rId10"/>
    <p:sldId id="312" r:id="rId11"/>
    <p:sldId id="271" r:id="rId12"/>
    <p:sldId id="272" r:id="rId13"/>
    <p:sldId id="273" r:id="rId14"/>
    <p:sldId id="275" r:id="rId15"/>
    <p:sldId id="289" r:id="rId16"/>
    <p:sldId id="311" r:id="rId17"/>
    <p:sldId id="309" r:id="rId18"/>
    <p:sldId id="310" r:id="rId19"/>
    <p:sldId id="277" r:id="rId20"/>
    <p:sldId id="281" r:id="rId21"/>
    <p:sldId id="280" r:id="rId22"/>
    <p:sldId id="284" r:id="rId23"/>
    <p:sldId id="285" r:id="rId24"/>
  </p:sldIdLst>
  <p:sldSz cx="12192000" cy="6858000"/>
  <p:notesSz cx="6858000" cy="9144000"/>
  <p:custDataLst>
    <p:tags r:id="rId2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AA5E3E6-620F-4933-BFF8-A7A6479D8468}">
          <p14:sldIdLst>
            <p14:sldId id="306"/>
            <p14:sldId id="307"/>
            <p14:sldId id="308"/>
            <p14:sldId id="260"/>
            <p14:sldId id="313"/>
            <p14:sldId id="314"/>
            <p14:sldId id="315"/>
            <p14:sldId id="316"/>
            <p14:sldId id="317"/>
            <p14:sldId id="312"/>
            <p14:sldId id="271"/>
            <p14:sldId id="272"/>
            <p14:sldId id="273"/>
            <p14:sldId id="275"/>
            <p14:sldId id="289"/>
            <p14:sldId id="311"/>
            <p14:sldId id="309"/>
            <p14:sldId id="310"/>
            <p14:sldId id="277"/>
            <p14:sldId id="281"/>
            <p14:sldId id="280"/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Юрий Козырев" initials="ЮК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4ECA"/>
    <a:srgbClr val="900A80"/>
    <a:srgbClr val="2191C9"/>
    <a:srgbClr val="0484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90" d="100"/>
          <a:sy n="90" d="100"/>
        </p:scale>
        <p:origin x="270" y="84"/>
      </p:cViewPr>
      <p:guideLst>
        <p:guide orient="horz" pos="213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8994709930484747"/>
          <c:y val="5.493532920407992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1658812797359373E-2"/>
          <c:y val="0.24975288893840453"/>
          <c:w val="0.64655802161907816"/>
          <c:h val="0.5968831431598615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НАСЕЛЕНИЯ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дети </c:v>
                </c:pt>
                <c:pt idx="1">
                  <c:v>взрослое население</c:v>
                </c:pt>
                <c:pt idx="2">
                  <c:v>подрости</c:v>
                </c:pt>
                <c:pt idx="3">
                  <c:v>старше 60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16426</c:v>
                </c:pt>
                <c:pt idx="1">
                  <c:v>39607</c:v>
                </c:pt>
                <c:pt idx="2">
                  <c:v>2183</c:v>
                </c:pt>
                <c:pt idx="3">
                  <c:v>8431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7442620978286183"/>
          <c:y val="0.43290651516806877"/>
          <c:w val="0.22722932487805228"/>
          <c:h val="0.25673986671036819"/>
        </c:manualLayout>
      </c:layout>
      <c:overlay val="0"/>
    </c:legend>
    <c:plotVisOnly val="1"/>
    <c:dispBlanksAs val="zero"/>
    <c:showDLblsOverMax val="0"/>
  </c:chart>
  <c:spPr>
    <a:solidFill>
      <a:schemeClr val="bg2"/>
    </a:solidFill>
    <a:ln>
      <a:solidFill>
        <a:schemeClr val="accent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Общая смертность</c:v>
                </c:pt>
                <c:pt idx="1">
                  <c:v>Смертность на дому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3.5</c:v>
                </c:pt>
                <c:pt idx="1">
                  <c:v>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Общая смертность</c:v>
                </c:pt>
                <c:pt idx="1">
                  <c:v>Смертность на дому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4.4000000000000004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1542224"/>
        <c:axId val="2001542768"/>
      </c:barChart>
      <c:catAx>
        <c:axId val="200154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001542768"/>
        <c:crosses val="autoZero"/>
        <c:auto val="1"/>
        <c:lblAlgn val="ctr"/>
        <c:lblOffset val="100"/>
        <c:noMultiLvlLbl val="0"/>
      </c:catAx>
      <c:valAx>
        <c:axId val="20015427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015422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ru-RU" b="1" dirty="0"/>
              <a:t>Структура </a:t>
            </a:r>
            <a:r>
              <a:rPr lang="ru-RU" b="1" dirty="0" smtClean="0"/>
              <a:t>смертности на дому</a:t>
            </a:r>
            <a:endParaRPr lang="ru-RU" b="1" dirty="0"/>
          </a:p>
        </c:rich>
      </c:tx>
      <c:layout>
        <c:manualLayout>
          <c:xMode val="edge"/>
          <c:yMode val="edge"/>
          <c:x val="0.19811890472582466"/>
          <c:y val="3.6690719503390604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895399142738565E-2"/>
          <c:y val="0.19665061766258038"/>
          <c:w val="0.50870460489214953"/>
          <c:h val="0.708068248856370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смертности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Заб-я нервной системы</c:v>
                </c:pt>
                <c:pt idx="1">
                  <c:v>Заб-я МПС</c:v>
                </c:pt>
                <c:pt idx="2">
                  <c:v>Онкологические заболевания</c:v>
                </c:pt>
                <c:pt idx="3">
                  <c:v>Заб-я БСК</c:v>
                </c:pt>
                <c:pt idx="4">
                  <c:v>Заб-я 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33.700000000000003</c:v>
                </c:pt>
                <c:pt idx="1">
                  <c:v>9.6</c:v>
                </c:pt>
                <c:pt idx="2">
                  <c:v>20.6</c:v>
                </c:pt>
                <c:pt idx="3">
                  <c:v>6.2</c:v>
                </c:pt>
                <c:pt idx="4">
                  <c:v>17.899999999999999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 baseline="0"/>
            </a:pPr>
            <a:endParaRPr lang="ru-RU"/>
          </a:p>
        </c:txPr>
      </c:legendEntry>
      <c:layout>
        <c:manualLayout>
          <c:xMode val="edge"/>
          <c:yMode val="edge"/>
          <c:x val="0.65057217847769033"/>
          <c:y val="0.21545872754788584"/>
          <c:w val="0.3160944881889764"/>
          <c:h val="0.75195269346177329"/>
        </c:manualLayout>
      </c:layout>
      <c:overlay val="0"/>
      <c:txPr>
        <a:bodyPr/>
        <a:lstStyle/>
        <a:p>
          <a:pPr>
            <a:defRPr sz="1520" baseline="0"/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ru-RU" b="1" dirty="0"/>
              <a:t>Структура </a:t>
            </a:r>
            <a:r>
              <a:rPr lang="ru-RU" b="1" dirty="0" smtClean="0"/>
              <a:t>смертности </a:t>
            </a:r>
            <a:r>
              <a:rPr lang="ru-RU" b="1" dirty="0"/>
              <a:t>на дому </a:t>
            </a:r>
            <a:r>
              <a:rPr lang="ru-RU" b="1" dirty="0" smtClean="0"/>
              <a:t>           по </a:t>
            </a:r>
            <a:r>
              <a:rPr lang="ru-RU" b="1" dirty="0"/>
              <a:t>возрастам</a:t>
            </a:r>
          </a:p>
        </c:rich>
      </c:tx>
      <c:layout>
        <c:manualLayout>
          <c:xMode val="edge"/>
          <c:yMode val="edge"/>
          <c:x val="0.20053595525078177"/>
          <c:y val="3.3669268555024084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смерности на дому по возрастам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Старше 71 лет</c:v>
                </c:pt>
                <c:pt idx="1">
                  <c:v>61-70 лет</c:v>
                </c:pt>
                <c:pt idx="2">
                  <c:v>40-50 лет</c:v>
                </c:pt>
                <c:pt idx="3">
                  <c:v>51-60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64.8</c:v>
                </c:pt>
                <c:pt idx="1">
                  <c:v>22</c:v>
                </c:pt>
                <c:pt idx="2">
                  <c:v>1.3</c:v>
                </c:pt>
                <c:pt idx="3">
                  <c:v>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zero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Заболеваемость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207.1</c:v>
                </c:pt>
                <c:pt idx="1">
                  <c:v>176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Смертность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54</c:v>
                </c:pt>
                <c:pt idx="1">
                  <c:v>44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5-летняя выживаемость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56.9</c:v>
                </c:pt>
                <c:pt idx="1">
                  <c:v>60.1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01550384"/>
        <c:axId val="2001536240"/>
      </c:barChart>
      <c:catAx>
        <c:axId val="200155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001536240"/>
        <c:crosses val="autoZero"/>
        <c:auto val="1"/>
        <c:lblAlgn val="ctr"/>
        <c:lblOffset val="100"/>
        <c:noMultiLvlLbl val="0"/>
      </c:catAx>
      <c:valAx>
        <c:axId val="20015362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0015503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008458546775781"/>
          <c:y val="0.56659934176843652"/>
          <c:w val="0.34557564215400932"/>
          <c:h val="0.41098613266039952"/>
        </c:manualLayout>
      </c:layout>
      <c:overlay val="0"/>
      <c:txPr>
        <a:bodyPr/>
        <a:lstStyle/>
        <a:p>
          <a:pPr>
            <a:defRPr sz="200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0.63985620156652945"/>
          <c:h val="0.9037415393710657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Заболеваемость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2.35</c:v>
                </c:pt>
                <c:pt idx="1">
                  <c:v>2.58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Болезненность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</c:v>
                </c:pt>
                <c:pt idx="1">
                  <c:v>14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Смертность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dLbls>
            <c:spPr>
              <a:solidFill>
                <a:srgbClr val="FF0000"/>
              </a:solidFill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01536784"/>
        <c:axId val="2001543856"/>
      </c:barChart>
      <c:catAx>
        <c:axId val="200153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001543856"/>
        <c:crosses val="autoZero"/>
        <c:auto val="1"/>
        <c:lblAlgn val="ctr"/>
        <c:lblOffset val="100"/>
        <c:noMultiLvlLbl val="0"/>
      </c:catAx>
      <c:valAx>
        <c:axId val="20015438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01536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62350154789433"/>
          <c:y val="0.55375587007805571"/>
          <c:w val="0.40889033124036717"/>
          <c:h val="0.41359931016630974"/>
        </c:manualLayout>
      </c:layout>
      <c:overlay val="0"/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1369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1231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Всего родов</c:v>
                </c:pt>
                <c:pt idx="1">
                  <c:v>Взято на учет по беременности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1434</c:v>
                </c:pt>
                <c:pt idx="1">
                  <c:v>1369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1434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1182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Всего родов</c:v>
                </c:pt>
                <c:pt idx="1">
                  <c:v>Взято на учет по беременности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1182</c:v>
                </c:pt>
                <c:pt idx="1">
                  <c:v>1231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1537872"/>
        <c:axId val="2001544400"/>
      </c:barChart>
      <c:catAx>
        <c:axId val="2001537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001544400"/>
        <c:crosses val="autoZero"/>
        <c:auto val="1"/>
        <c:lblAlgn val="ctr"/>
        <c:lblOffset val="100"/>
        <c:noMultiLvlLbl val="0"/>
      </c:catAx>
      <c:valAx>
        <c:axId val="20015444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01537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33766937669352"/>
          <c:y val="0.73992312131378446"/>
          <c:w val="0.14289539295392958"/>
          <c:h val="0.22327871411917358"/>
        </c:manualLayout>
      </c:layout>
      <c:overlay val="0"/>
    </c:legend>
    <c:plotVisOnly val="1"/>
    <c:dispBlanksAs val="gap"/>
    <c:showDLblsOverMax val="0"/>
  </c:chart>
  <c:spPr>
    <a:solidFill>
      <a:schemeClr val="bg2"/>
    </a:solidFill>
    <a:ln>
      <a:solidFill>
        <a:schemeClr val="bg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396825396825398E-2"/>
          <c:y val="3.7499997693159592E-2"/>
          <c:w val="0.77251468253968258"/>
          <c:h val="0.87724600902768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Перинатальная смертность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Перинатальная смертность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53"/>
        <c:axId val="2001538416"/>
        <c:axId val="2005534368"/>
      </c:barChart>
      <c:catAx>
        <c:axId val="2001538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005534368"/>
        <c:crosses val="autoZero"/>
        <c:auto val="1"/>
        <c:lblAlgn val="ctr"/>
        <c:lblOffset val="100"/>
        <c:noMultiLvlLbl val="0"/>
      </c:catAx>
      <c:valAx>
        <c:axId val="2005534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01538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67738095238099"/>
          <c:y val="0.71414187289973763"/>
          <c:w val="0.25520357142857131"/>
          <c:h val="0.22327871411917358"/>
        </c:manualLayout>
      </c:layout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пролечено СЗТ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2961</c:v>
                </c:pt>
                <c:pt idx="1">
                  <c:v>2687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Пролечено на дому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889</c:v>
                </c:pt>
                <c:pt idx="1">
                  <c:v>866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Пролечено в дневном стационаре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2072</c:v>
                </c:pt>
                <c:pt idx="1">
                  <c:v>1821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5529472"/>
        <c:axId val="2005530016"/>
      </c:barChart>
      <c:catAx>
        <c:axId val="2005529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005530016"/>
        <c:crosses val="autoZero"/>
        <c:auto val="1"/>
        <c:lblAlgn val="ctr"/>
        <c:lblOffset val="100"/>
        <c:noMultiLvlLbl val="0"/>
      </c:catAx>
      <c:valAx>
        <c:axId val="20055300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0552947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2807738325025053"/>
          <c:y val="0.27666092482267601"/>
          <c:w val="0.34427571459237033"/>
          <c:h val="0.6190544881001061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5930641916212951"/>
          <c:y val="5.4446464870347815E-3"/>
        </c:manualLayout>
      </c:layout>
      <c:overlay val="0"/>
      <c:txPr>
        <a:bodyPr/>
        <a:lstStyle/>
        <a:p>
          <a:pPr>
            <a:defRPr b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544925200550499E-2"/>
          <c:y val="0.18153351683649768"/>
          <c:w val="0.53104104133341845"/>
          <c:h val="0.734501031374668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СЗТ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1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3"/>
              <c:layout>
                <c:manualLayout>
                  <c:x val="7.7075304584183102E-2"/>
                  <c:y val="-8.0398136559022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Б-ни кровобращения</c:v>
                </c:pt>
                <c:pt idx="1">
                  <c:v>Б-ни органов дыхания</c:v>
                </c:pt>
                <c:pt idx="2">
                  <c:v>Б-ни ЖКТ</c:v>
                </c:pt>
                <c:pt idx="3">
                  <c:v>Б-ни МПС</c:v>
                </c:pt>
                <c:pt idx="4">
                  <c:v>Б-ни нервной системы</c:v>
                </c:pt>
                <c:pt idx="5">
                  <c:v>Б-ни костно-мышечной системы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22.1</c:v>
                </c:pt>
                <c:pt idx="1">
                  <c:v>13.6</c:v>
                </c:pt>
                <c:pt idx="2">
                  <c:v>5.2</c:v>
                </c:pt>
                <c:pt idx="3">
                  <c:v>7.5</c:v>
                </c:pt>
                <c:pt idx="4">
                  <c:v>9.1</c:v>
                </c:pt>
                <c:pt idx="5">
                  <c:v>15.2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8674536916926"/>
          <c:y val="4.8506226939296321E-2"/>
          <c:w val="0.33823319696987914"/>
          <c:h val="0.88764714746610662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314</c:v>
                </c:pt>
                <c:pt idx="1">
                  <c:v>158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Дети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60</c:v>
                </c:pt>
                <c:pt idx="1">
                  <c:v>43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Взрослые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254</c:v>
                </c:pt>
                <c:pt idx="1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5530560"/>
        <c:axId val="2005526752"/>
      </c:barChart>
      <c:catAx>
        <c:axId val="200553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005526752"/>
        <c:crosses val="autoZero"/>
        <c:auto val="1"/>
        <c:lblAlgn val="ctr"/>
        <c:lblOffset val="100"/>
        <c:noMultiLvlLbl val="0"/>
      </c:catAx>
      <c:valAx>
        <c:axId val="20055267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055305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Республиканский бюджет</a:t>
            </a:r>
          </a:p>
        </c:rich>
      </c:tx>
      <c:layout>
        <c:manualLayout>
          <c:xMode val="edge"/>
          <c:yMode val="edge"/>
          <c:x val="0.33623830147571204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243689805548407"/>
          <c:y val="0.10894765237678623"/>
          <c:w val="0.8712913046162839"/>
          <c:h val="0.632345172942425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3120667737668594E-3"/>
                  <c:y val="-1.1111111111111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686546902287103E-2"/>
                  <c:y val="-9.2592592592593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4368934832736442E-3"/>
                  <c:y val="-9.2592592592593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873786966547196E-2"/>
                  <c:y val="-1.8518518518518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Стационарзамеающая помощь</c:v>
                </c:pt>
                <c:pt idx="1">
                  <c:v>АПП-СКПН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135431.26</c:v>
                </c:pt>
                <c:pt idx="1">
                  <c:v>1721199.88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5617201927803448E-3"/>
                  <c:y val="-4.0740740740740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0185853740314053E-2"/>
                  <c:y val="-4.4444444444444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9123440385560728E-2"/>
                  <c:y val="-2.7777777777777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748960257040455E-2"/>
                  <c:y val="-3.5185185185185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Стационарзамеающая помощь</c:v>
                </c:pt>
                <c:pt idx="1">
                  <c:v>АПП-СКПН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184207.52</c:v>
                </c:pt>
                <c:pt idx="1">
                  <c:v>1866933.85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001545488"/>
        <c:axId val="2001547120"/>
        <c:axId val="0"/>
      </c:bar3DChart>
      <c:catAx>
        <c:axId val="2001545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01547120"/>
        <c:crosses val="autoZero"/>
        <c:auto val="1"/>
        <c:lblAlgn val="ctr"/>
        <c:lblOffset val="100"/>
        <c:noMultiLvlLbl val="0"/>
      </c:catAx>
      <c:valAx>
        <c:axId val="2001547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2001545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1497822342519682"/>
          <c:y val="0.84128901074747764"/>
          <c:w val="0.32564677657480456"/>
          <c:h val="0.156484242342259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4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</a:t>
            </a:r>
            <a:endParaRPr lang="ru-RU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 этап АПП</c:v>
                </c:pt>
                <c:pt idx="1">
                  <c:v>3 этап ДС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67.5</c:v>
                </c:pt>
                <c:pt idx="1">
                  <c:v>32.5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zero"/>
    <c:showDLblsOverMax val="0"/>
  </c:chart>
  <c:spPr>
    <a:solidFill>
      <a:schemeClr val="bg2"/>
    </a:solid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b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СЗП реабилитация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Кардиологический профиль</c:v>
                </c:pt>
                <c:pt idx="1">
                  <c:v>Неврологический профиль</c:v>
                </c:pt>
                <c:pt idx="2">
                  <c:v>ортопедический профиль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48.2</c:v>
                </c:pt>
                <c:pt idx="1">
                  <c:v>27.6</c:v>
                </c:pt>
                <c:pt idx="2">
                  <c:v>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30" baseline="0"/>
            </a:pPr>
            <a:endParaRPr lang="ru-RU"/>
          </a:p>
        </c:txPr>
      </c:legendEntry>
      <c:layout>
        <c:manualLayout>
          <c:xMode val="edge"/>
          <c:yMode val="edge"/>
          <c:x val="0.65057485806974868"/>
          <c:y val="0.32457244675960839"/>
          <c:w val="0.33088499594484994"/>
          <c:h val="0.56785717188556917"/>
        </c:manualLayout>
      </c:layout>
      <c:overlay val="0"/>
    </c:legend>
    <c:plotVisOnly val="1"/>
    <c:dispBlanksAs val="zero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выездов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4604</c:v>
                </c:pt>
                <c:pt idx="1">
                  <c:v>4578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5534912"/>
        <c:axId val="2005538720"/>
      </c:barChart>
      <c:catAx>
        <c:axId val="2005534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005538720"/>
        <c:crosses val="autoZero"/>
        <c:auto val="1"/>
        <c:lblAlgn val="ctr"/>
        <c:lblOffset val="100"/>
        <c:noMultiLvlLbl val="0"/>
      </c:catAx>
      <c:valAx>
        <c:axId val="20055387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05534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384071024086664"/>
          <c:y val="0.15889763525629338"/>
          <c:w val="0.34094189671823533"/>
          <c:h val="0.43749606767376187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2"/>
    </a:solid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5798194444444447"/>
          <c:y val="1.7100070419975046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470625583566771"/>
          <c:y val="0"/>
          <c:w val="0.47770009337068181"/>
          <c:h val="0.503226130758444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dPt>
            <c:idx val="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 поводу оказания медицинской помощи </c:v>
                </c:pt>
                <c:pt idx="1">
                  <c:v>По лекарственному обеспечению в рамках ГОБМП</c:v>
                </c:pt>
                <c:pt idx="2">
                  <c:v>По поводу МСЭК</c:v>
                </c:pt>
                <c:pt idx="3">
                  <c:v>По поводу прикрепления к поликлинике </c:v>
                </c:pt>
                <c:pt idx="4">
                  <c:v>Предложения и запросы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50</c:v>
                </c:pt>
                <c:pt idx="1">
                  <c:v>28</c:v>
                </c:pt>
                <c:pt idx="2">
                  <c:v>5</c:v>
                </c:pt>
                <c:pt idx="3">
                  <c:v>13.6</c:v>
                </c:pt>
                <c:pt idx="4">
                  <c:v>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35525971086031466"/>
          <c:w val="1"/>
          <c:h val="0.64474028913968573"/>
        </c:manualLayout>
      </c:layout>
      <c:overlay val="0"/>
    </c:legend>
    <c:plotVisOnly val="1"/>
    <c:dispBlanksAs val="zero"/>
    <c:showDLblsOverMax val="0"/>
  </c:chart>
  <c:spPr>
    <a:solidFill>
      <a:schemeClr val="bg2"/>
    </a:solid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5.336195286195286E-2"/>
          <c:y val="2.6340740740740748E-2"/>
        </c:manualLayout>
      </c:layout>
      <c:overlay val="0"/>
    </c:title>
    <c:autoTitleDeleted val="0"/>
    <c:view3D>
      <c:rotX val="75"/>
      <c:rotY val="0"/>
      <c:rAngAx val="0"/>
      <c:perspective val="10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1392592592592592E-2"/>
          <c:w val="0.609386437908497"/>
          <c:h val="0.650044444444444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explosion val="11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Письменные и устные обращения СПП и ВА  ГП№8</c:v>
                </c:pt>
                <c:pt idx="1">
                  <c:v>МЗ РК, УОЗ г. Алматы</c:v>
                </c:pt>
                <c:pt idx="2">
                  <c:v>Акимат г.Алматы, НурОтан (Опен Алматы).</c:v>
                </c:pt>
                <c:pt idx="3">
                  <c:v>ФОМС (1406, Колдау)</c:v>
                </c:pt>
                <c:pt idx="4">
                  <c:v>Благодарности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48.6</c:v>
                </c:pt>
                <c:pt idx="1">
                  <c:v>4.5999999999999996</c:v>
                </c:pt>
                <c:pt idx="2">
                  <c:v>1.2</c:v>
                </c:pt>
                <c:pt idx="3">
                  <c:v>40.1</c:v>
                </c:pt>
                <c:pt idx="4">
                  <c:v>21.2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5644281045751633"/>
          <c:y val="5.4568296296296316E-2"/>
          <c:w val="0.54355718954248344"/>
          <c:h val="0.94543170370370366"/>
        </c:manualLayout>
      </c:layout>
      <c:overlay val="0"/>
    </c:legend>
    <c:plotVisOnly val="1"/>
    <c:dispBlanksAs val="zero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2"/>
              <c:tx>
                <c:rich>
                  <a:bodyPr/>
                  <a:lstStyle/>
                  <a:p>
                    <a:fld id="{1560A1BE-7173-4DAC-8922-2F0CD275A96B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5A014BBC-241B-47AC-844A-C87852B48E51}" type="VALUE">
                      <a:rPr lang="ru-RU" baseline="0" smtClean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/>
                      <a:t>Услуги связи
</a:t>
                    </a:r>
                    <a:r>
                      <a:rPr lang="ru-RU" smtClean="0"/>
                      <a:t>0,33%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fld id="{5B194BE6-967C-4BA3-A3A1-2289800E12D2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51ACF5D9-9456-4006-8AF8-06412A3A4451}" type="VALUE">
                      <a:rPr lang="ru-RU" baseline="0" smtClean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B364ED1B-FD41-4130-B76A-6DF5C76325F8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BD87110C-CE4C-496B-BA07-335A3317C2C1}" type="VALUE">
                      <a:rPr lang="ru-RU" baseline="0" smtClean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045F179D-9A6F-4162-9529-29BA298C3609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7AD9F00B-1774-4A63-B0C6-B01F02A9CAF2}" type="VALUE">
                      <a:rPr lang="ru-RU" baseline="0" smtClean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C88E3035-4C9E-4719-A435-7A087EE1CFAB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B4C1FA8A-363C-4BC7-AE4E-C1FF793D1FD8}" type="VALUE">
                      <a:rPr lang="ru-RU" baseline="0" smtClean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Лист1!$A$2:$A$17</c:f>
              <c:strCache>
                <c:ptCount val="16"/>
                <c:pt idx="0">
                  <c:v>Расходы по фонду оплаты труда</c:v>
                </c:pt>
                <c:pt idx="1">
                  <c:v>Соц.налог и соц.отчисления, ОСМС и ОППВ</c:v>
                </c:pt>
                <c:pt idx="2">
                  <c:v>Налог на землю, на имущество</c:v>
                </c:pt>
                <c:pt idx="3">
                  <c:v>Взносы на обязательное страхование работников</c:v>
                </c:pt>
                <c:pt idx="4">
                  <c:v>Выплата дивидендов и части чистого дохода 5 %</c:v>
                </c:pt>
                <c:pt idx="5">
                  <c:v>Коммунальные расходы</c:v>
                </c:pt>
                <c:pt idx="6">
                  <c:v>Услуги связи</c:v>
                </c:pt>
                <c:pt idx="7">
                  <c:v>Приобретения медикаментов</c:v>
                </c:pt>
                <c:pt idx="8">
                  <c:v>Приобретения основных средств</c:v>
                </c:pt>
                <c:pt idx="9">
                  <c:v>Приобретение хозяйственных товаров и инвентаря</c:v>
                </c:pt>
                <c:pt idx="10">
                  <c:v>Обучение персонала</c:v>
                </c:pt>
                <c:pt idx="11">
                  <c:v>Прочие услуги и работы </c:v>
                </c:pt>
                <c:pt idx="12">
                  <c:v>Расходы на услуги  обеспечению низкобелковыми продуктами</c:v>
                </c:pt>
                <c:pt idx="13">
                  <c:v>Консультативно диагностические услуги</c:v>
                </c:pt>
                <c:pt idx="14">
                  <c:v>Командировочные расходы</c:v>
                </c:pt>
                <c:pt idx="15">
                  <c:v>Прочие текущие расходы</c:v>
                </c:pt>
              </c:strCache>
            </c:strRef>
          </c:cat>
          <c:val>
            <c:numRef>
              <c:f>Лист1!$B$2:$B$17</c:f>
              <c:numCache>
                <c:formatCode>0.00</c:formatCode>
                <c:ptCount val="16"/>
                <c:pt idx="0">
                  <c:v>51.78</c:v>
                </c:pt>
                <c:pt idx="1">
                  <c:v>5.74</c:v>
                </c:pt>
                <c:pt idx="2">
                  <c:v>0.02</c:v>
                </c:pt>
                <c:pt idx="3">
                  <c:v>0.22</c:v>
                </c:pt>
                <c:pt idx="4">
                  <c:v>0.37</c:v>
                </c:pt>
                <c:pt idx="5">
                  <c:v>0.74</c:v>
                </c:pt>
                <c:pt idx="6">
                  <c:v>0.13</c:v>
                </c:pt>
                <c:pt idx="7">
                  <c:v>6.46</c:v>
                </c:pt>
                <c:pt idx="8">
                  <c:v>11.37</c:v>
                </c:pt>
                <c:pt idx="9">
                  <c:v>0.62</c:v>
                </c:pt>
                <c:pt idx="10">
                  <c:v>0.64</c:v>
                </c:pt>
                <c:pt idx="11">
                  <c:v>4.92</c:v>
                </c:pt>
                <c:pt idx="12">
                  <c:v>2.54</c:v>
                </c:pt>
                <c:pt idx="13">
                  <c:v>14.36</c:v>
                </c:pt>
                <c:pt idx="14">
                  <c:v>0.03</c:v>
                </c:pt>
                <c:pt idx="15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 b="1" i="0" baseline="0">
          <a:latin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7870370370370367E-3"/>
                  <c:y val="0.14310766570561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8518518518518517E-2"/>
                  <c:y val="0.16555592699277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Врач</c:v>
                </c:pt>
                <c:pt idx="1">
                  <c:v>Средний медперсонал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394738.84</c:v>
                </c:pt>
                <c:pt idx="1">
                  <c:v>189706.53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092592592592591E-2"/>
                  <c:y val="0.126271469740251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361111111111112E-2"/>
                  <c:y val="8.6987012487729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Врач</c:v>
                </c:pt>
                <c:pt idx="1">
                  <c:v>Средний медперсонал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459536.7</c:v>
                </c:pt>
                <c:pt idx="1">
                  <c:v>238526.4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001541136"/>
        <c:axId val="2001535696"/>
        <c:axId val="0"/>
      </c:bar3DChart>
      <c:catAx>
        <c:axId val="200154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01535696"/>
        <c:crosses val="autoZero"/>
        <c:auto val="1"/>
        <c:lblAlgn val="ctr"/>
        <c:lblOffset val="100"/>
        <c:noMultiLvlLbl val="0"/>
      </c:catAx>
      <c:valAx>
        <c:axId val="2001535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01541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474363881598129"/>
          <c:y val="0.42217291657046246"/>
          <c:w val="6.9376731554389032E-2"/>
          <c:h val="0.144429815268043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="1" i="0" baseline="0">
          <a:latin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6350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заболеваемость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3.6231884057971037E-3"/>
                  <c:y val="-4.6698279931368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0386473429950831E-3"/>
                  <c:y val="-3.5023709948526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992.6</c:v>
                </c:pt>
                <c:pt idx="1">
                  <c:v>895.3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Первичная заболеваемость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8635016620242795E-2"/>
                  <c:y val="-3.0319407243216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7727406657855778E-2"/>
                  <c:y val="-1.2154877452950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568.20000000000005</c:v>
                </c:pt>
                <c:pt idx="1">
                  <c:v>506.6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1548752"/>
        <c:axId val="2001538960"/>
        <c:axId val="0"/>
      </c:bar3DChart>
      <c:catAx>
        <c:axId val="200154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001538960"/>
        <c:crosses val="autoZero"/>
        <c:auto val="1"/>
        <c:lblAlgn val="ctr"/>
        <c:lblOffset val="100"/>
        <c:noMultiLvlLbl val="0"/>
      </c:catAx>
      <c:valAx>
        <c:axId val="2001538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015487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5368984467878948E-2"/>
          <c:y val="0.71769302544730684"/>
          <c:w val="0.9253256564488076"/>
          <c:h val="0.2540811666074617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взрослой заболеваемости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Болезни органов кровообращения</c:v>
                </c:pt>
                <c:pt idx="1">
                  <c:v>Органы МПС</c:v>
                </c:pt>
                <c:pt idx="2">
                  <c:v>Органы дыхания</c:v>
                </c:pt>
                <c:pt idx="3">
                  <c:v>ЖКТ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19.399999999999999</c:v>
                </c:pt>
                <c:pt idx="1">
                  <c:v>15.9</c:v>
                </c:pt>
                <c:pt idx="2">
                  <c:v>13.7</c:v>
                </c:pt>
                <c:pt idx="3">
                  <c:v>10.7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817811376996623"/>
          <c:y val="0.22341386470522914"/>
          <c:w val="0.36859770388626112"/>
          <c:h val="0.69816715693997144"/>
        </c:manualLayout>
      </c:layout>
      <c:overlay val="0"/>
    </c:legend>
    <c:plotVisOnly val="1"/>
    <c:dispBlanksAs val="zero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b="1" dirty="0"/>
              <a:t>Структура заболеваемости подростков</a:t>
            </a:r>
          </a:p>
        </c:rich>
      </c:tx>
      <c:layout>
        <c:manualLayout>
          <c:xMode val="edge"/>
          <c:yMode val="edge"/>
          <c:x val="4.23990879874959E-2"/>
          <c:y val="1.776650545078486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заболеваемости подростков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Заб-я дыхания</c:v>
                </c:pt>
                <c:pt idx="1">
                  <c:v>Заб-я эндокринной системы</c:v>
                </c:pt>
                <c:pt idx="2">
                  <c:v>Заб-я ЖКТ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41.7</c:v>
                </c:pt>
                <c:pt idx="1">
                  <c:v>13.4</c:v>
                </c:pt>
                <c:pt idx="2">
                  <c:v>11.7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745551796005331"/>
          <c:y val="0.16171540957036565"/>
          <c:w val="0.33000087724322941"/>
          <c:h val="0.8361025837357634"/>
        </c:manualLayout>
      </c:layout>
      <c:overlay val="0"/>
    </c:legend>
    <c:plotVisOnly val="1"/>
    <c:dispBlanksAs val="zero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детской заболеваемости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4518102738531684E-2"/>
                  <c:y val="-2.2216025080198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Заб-я органов дыхания</c:v>
                </c:pt>
                <c:pt idx="1">
                  <c:v>Болезни нервной системы</c:v>
                </c:pt>
                <c:pt idx="2">
                  <c:v>Заболевания ЖКТ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64.5</c:v>
                </c:pt>
                <c:pt idx="1">
                  <c:v>6.3</c:v>
                </c:pt>
                <c:pt idx="2">
                  <c:v>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792265035400491"/>
          <c:y val="0.16396726450860313"/>
          <c:w val="0.28895235126078367"/>
          <c:h val="0.83603273549139689"/>
        </c:manualLayout>
      </c:layout>
      <c:overlay val="0"/>
    </c:legend>
    <c:plotVisOnly val="1"/>
    <c:dispBlanksAs val="zero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562181961309982E-2"/>
          <c:y val="3.2105079891682931E-2"/>
          <c:w val="0.86835460415085464"/>
          <c:h val="0.851436270866570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8.4541062801932396E-3"/>
                  <c:y val="-3.7942352444236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посещений</c:v>
                </c:pt>
                <c:pt idx="1">
                  <c:v>На приеме </c:v>
                </c:pt>
                <c:pt idx="2">
                  <c:v>На дому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309156</c:v>
                </c:pt>
                <c:pt idx="1">
                  <c:v>277755</c:v>
                </c:pt>
                <c:pt idx="2">
                  <c:v>31401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6618357487922701E-3"/>
                  <c:y val="-5.8372849914210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8647342995169101E-2"/>
                  <c:y val="-1.1674569982842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2270531400966184E-2"/>
                  <c:y val="-2.9186424957105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посещений</c:v>
                </c:pt>
                <c:pt idx="1">
                  <c:v>На приеме </c:v>
                </c:pt>
                <c:pt idx="2">
                  <c:v>На дому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376979</c:v>
                </c:pt>
                <c:pt idx="1">
                  <c:v>328751</c:v>
                </c:pt>
                <c:pt idx="2">
                  <c:v>48228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1548208"/>
        <c:axId val="2001541680"/>
      </c:barChart>
      <c:catAx>
        <c:axId val="2001548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1541680"/>
        <c:crosses val="autoZero"/>
        <c:auto val="1"/>
        <c:lblAlgn val="ctr"/>
        <c:lblOffset val="100"/>
        <c:noMultiLvlLbl val="0"/>
      </c:catAx>
      <c:valAx>
        <c:axId val="20015416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0154820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90474012260853875"/>
          <c:y val="0.275019329620456"/>
          <c:w val="9.5259877391461759E-2"/>
          <c:h val="0.660258353751904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2"/>
    </a:solidFill>
    <a:ln w="6350" cap="flat" cmpd="sng" algn="ctr">
      <a:solidFill>
        <a:schemeClr val="tx1"/>
      </a:solidFill>
      <a:prstDash val="solid"/>
      <a:miter lim="800000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C1ED7A-A609-47FA-A532-5898CB5DD0ED}" type="doc">
      <dgm:prSet loTypeId="urn:microsoft.com/office/officeart/2005/8/layout/hierarchy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E941E0-845E-4831-9169-CFC3114FC519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3"/>
        </a:solidFill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Виды оказываемых услуг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7BBB256-3B5D-459D-98FE-B0CD4C1DEF22}" type="parTrans" cxnId="{E1BACA51-A764-42A4-8991-51A901249447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468C16FA-65B6-4395-B9E8-C3BFF6C04DE6}" type="sibTrans" cxnId="{E1BACA51-A764-42A4-8991-51A901249447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C521B5FF-0E80-4F6E-915D-CF0FDB25BC88}" type="asst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altLang="ru-RU" sz="1400" b="1" dirty="0" smtClean="0">
              <a:latin typeface="Times New Roman" pitchFamily="18" charset="0"/>
              <a:cs typeface="Times New Roman" pitchFamily="18" charset="0"/>
            </a:rPr>
            <a:t>Консультативно-диагностическая медицинская помощь </a:t>
          </a:r>
          <a:r>
            <a:rPr lang="ru-RU" altLang="ru-RU" sz="1400" b="1" smtClean="0">
              <a:latin typeface="Times New Roman" pitchFamily="18" charset="0"/>
              <a:cs typeface="Times New Roman" pitchFamily="18" charset="0"/>
            </a:rPr>
            <a:t>взрослому населению  </a:t>
          </a:r>
          <a:r>
            <a:rPr lang="ru-RU" altLang="ru-RU" sz="1400" b="1" dirty="0" smtClean="0">
              <a:latin typeface="Times New Roman" pitchFamily="18" charset="0"/>
              <a:cs typeface="Times New Roman" pitchFamily="18" charset="0"/>
            </a:rPr>
            <a:t>по специальностям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E19F00A-FD2D-40CB-A3E9-321240183F7C}" type="parTrans" cxnId="{C4A19C40-1A95-42CF-8A84-7AAAA5EE8AFA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033E7B46-BFB3-4EF9-A7BF-B784387EB244}" type="sibTrans" cxnId="{C4A19C40-1A95-42CF-8A84-7AAAA5EE8AFA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2F425F24-B142-4228-B455-03F840569644}" type="asst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altLang="ru-RU" sz="1400" b="1" dirty="0" smtClean="0">
              <a:latin typeface="Times New Roman" pitchFamily="18" charset="0"/>
              <a:cs typeface="Times New Roman" pitchFamily="18" charset="0"/>
            </a:rPr>
            <a:t>акушерство и гинекология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7D4FDAFF-143B-4B5D-A4AF-9828FE13F39B}" type="parTrans" cxnId="{4E6DE368-CF4A-44E1-955B-48391B07F517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2DD3BA62-D2F1-445B-8933-AD20FD72F11F}" type="sibTrans" cxnId="{4E6DE368-CF4A-44E1-955B-48391B07F517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7940C56-431D-46AC-BC44-B7066AF927E9}" type="asst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altLang="ru-RU" sz="1400" b="1" dirty="0" smtClean="0">
              <a:latin typeface="Times New Roman" pitchFamily="18" charset="0"/>
              <a:cs typeface="Times New Roman" pitchFamily="18" charset="0"/>
            </a:rPr>
            <a:t>инфекционные болезни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5A8EBBF-D636-43A1-8E21-2E78B3798365}" type="parTrans" cxnId="{E8A365B5-81C5-4F5D-AC51-11E97C30FBDF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591A30CF-68C5-4F49-B556-52B2273D2778}" type="sibTrans" cxnId="{E8A365B5-81C5-4F5D-AC51-11E97C30FBDF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E31FEED1-0E1B-4AAD-960A-BE68216F6ACB}" type="asst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невропатология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8196FDC6-A020-479C-9980-5FCE9410F6D9}" type="parTrans" cxnId="{04A0E559-8DFF-4401-AF7E-3C504DDA233E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0EC3F4EF-3201-4E29-9A6D-8C215C27687B}" type="sibTrans" cxnId="{04A0E559-8DFF-4401-AF7E-3C504DDA233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5EB4F525-3FE2-41FA-993E-FAAAE562074D}" type="asst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кардиология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868F666D-5E6E-4980-876C-F74AF7838BB1}" type="parTrans" cxnId="{A8572590-6DD2-43A0-A54F-FF71A06F11FA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0BF96C50-753F-4B3E-854A-526322F022A9}" type="sibTrans" cxnId="{A8572590-6DD2-43A0-A54F-FF71A06F11FA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12BE821-ABAB-477A-8561-52C56ADCC20D}" type="asst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гастроэнтерология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39881C7B-E33C-43B0-9E5B-8C894729B235}" type="parTrans" cxnId="{9E7480A7-96D0-4BE0-B49D-D56E9B0862DD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625BB169-5F87-4041-9B19-C5EA54E4775D}" type="sibTrans" cxnId="{9E7480A7-96D0-4BE0-B49D-D56E9B0862DD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6F8A6387-0433-4FD3-B178-79743125F7A5}" type="asst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эндокринология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B75BF058-6FA7-4C1A-8C2F-1DCDAABD9CC0}" type="parTrans" cxnId="{3756CD48-A5B4-4CEC-A523-DB6AA8C74EA4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8B548C91-A797-4BBA-A039-492D64FFC378}" type="sibTrans" cxnId="{3756CD48-A5B4-4CEC-A523-DB6AA8C74EA4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42983217-0F1E-461F-B987-4623F264F3C9}" type="asst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дерматология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76C7CF02-2124-478F-B926-B8A41796953F}" type="parTrans" cxnId="{DCBC3234-CDE5-4FCA-86E9-8F92085A1AC6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5F3DFA50-67F5-40C9-AABD-CD9D1CEF9945}" type="sibTrans" cxnId="{DCBC3234-CDE5-4FCA-86E9-8F92085A1AC6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E4042CE1-34AB-466D-A360-3CAD4B154AAF}" type="asst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хирургия: общая,  оториноларингология, офтальмология, урология, травматологи и ортопедия, маммология, онкология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D7AF2983-6F85-434B-A0C8-BB76BA7AB652}" type="parTrans" cxnId="{175A70E0-01F6-498D-B1A7-78A9BF9A9A2B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254C615C-AC95-4BD7-87F3-86C8259DB0E5}" type="sibTrans" cxnId="{175A70E0-01F6-498D-B1A7-78A9BF9A9A2B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66A5B82-C998-47F9-9B80-87D35D3C1213}" type="asst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altLang="ru-RU" sz="1400" b="1" dirty="0" smtClean="0">
              <a:latin typeface="Times New Roman" pitchFamily="18" charset="0"/>
              <a:cs typeface="Times New Roman" pitchFamily="18" charset="0"/>
            </a:rPr>
            <a:t>Первичная медико-санитарная помощь: квалифицированная медицинская помощь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4FC6AAB3-2A14-4988-9930-82F710501BFF}" type="parTrans" cxnId="{173865EC-E9F6-4CF0-A5F2-71EEDB8C7E3D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31D1750D-302B-4A21-BEB0-393F525095AE}" type="sibTrans" cxnId="{173865EC-E9F6-4CF0-A5F2-71EEDB8C7E3D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616D3B34-36BE-4E40-A41A-14FF6A49BB5F}" type="asst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Стационарзамещающая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помощь: дневной стационар на 30 коек, стационары на дому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AF899F85-D8F8-4CD1-95F4-0D80209F7BE9}" type="parTrans" cxnId="{59F6668A-C6AA-4F2C-891D-214E56C93A5B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11C047D3-6D0D-414D-B9D3-9B68FD4753CA}" type="sibTrans" cxnId="{59F6668A-C6AA-4F2C-891D-214E56C93A5B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35B70246-49AA-49AA-B724-F8250C1E7D1A}" type="asst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6"/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Платные медицинские услуги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7CA80218-C08E-4A98-82D0-64130B8CF9F7}" type="parTrans" cxnId="{21B9047A-226A-4281-BD7F-3872FC99359A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D9D90C9C-4645-440F-9484-7790A18BEE43}" type="sibTrans" cxnId="{21B9047A-226A-4281-BD7F-3872FC99359A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94559A7-133D-4D38-ADFC-2214A3C3705B}" type="asst">
      <dgm:prSet phldrT="[Текст]" custT="1"/>
      <dgm:spPr/>
      <dgm:t>
        <a:bodyPr/>
        <a:lstStyle/>
        <a:p>
          <a:r>
            <a:rPr lang="ru-RU" altLang="ru-RU" sz="1400" b="1" dirty="0" smtClean="0">
              <a:latin typeface="Times New Roman" pitchFamily="18" charset="0"/>
              <a:cs typeface="Times New Roman" pitchFamily="18" charset="0"/>
            </a:rPr>
            <a:t>Экспертная медицинская деятельность: экспертиза временной нетрудоспособности и профессиональной пригодности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A17076C9-A504-446D-812E-C31E21F5284F}" type="parTrans" cxnId="{70A77D3A-1A04-44ED-A071-AE861567E3DA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28C0D90D-D87D-45CA-9915-F3BB8BA00C7C}" type="sibTrans" cxnId="{70A77D3A-1A04-44ED-A071-AE861567E3DA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C4F19247-9C2E-48FF-8844-A7FDD4AEC2B1}" type="asst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altLang="ru-RU" sz="1400" b="1" dirty="0" smtClean="0">
              <a:latin typeface="Times New Roman" pitchFamily="18" charset="0"/>
              <a:cs typeface="Times New Roman" pitchFamily="18" charset="0"/>
            </a:rPr>
            <a:t>Медицинская </a:t>
          </a:r>
          <a:r>
            <a:rPr lang="ru-RU" altLang="ru-RU" sz="1400" b="1" dirty="0" err="1" smtClean="0">
              <a:latin typeface="Times New Roman" pitchFamily="18" charset="0"/>
              <a:cs typeface="Times New Roman" pitchFamily="18" charset="0"/>
            </a:rPr>
            <a:t>реабилитология</a:t>
          </a:r>
          <a:r>
            <a:rPr lang="ru-RU" altLang="ru-RU" sz="1400" b="1" dirty="0" smtClean="0">
              <a:latin typeface="Times New Roman" pitchFamily="18" charset="0"/>
              <a:cs typeface="Times New Roman" pitchFamily="18" charset="0"/>
            </a:rPr>
            <a:t>: физиотерапия, массаж, лечебная физкультура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413D7A58-7F8D-4C40-A855-C7C56CA44D83}" type="parTrans" cxnId="{CC0848E2-E9DC-4497-85DE-A06CA9D15B18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B18CFF75-EB3E-4DF7-816B-6171D38DD7E8}" type="sibTrans" cxnId="{CC0848E2-E9DC-4497-85DE-A06CA9D15B18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C45F9FE9-4AF5-4E50-AC82-A2F84C8CAFA6}" type="asst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Диагностические услуги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FAC45980-AFD5-4423-A42B-7A27C67F1FAE}" type="parTrans" cxnId="{9B223B2B-D06F-4B8D-AB18-A700C8FC96EA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E2F5DA64-BCEB-41F8-B7F9-1B41271695A0}" type="sibTrans" cxnId="{9B223B2B-D06F-4B8D-AB18-A700C8FC96EA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7E8D0B9-75DA-4DE4-8F83-9349BD5ECDD6}" type="asst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altLang="ru-RU" sz="1400" b="1" dirty="0" smtClean="0">
              <a:latin typeface="Times New Roman" pitchFamily="18" charset="0"/>
              <a:cs typeface="Times New Roman" pitchFamily="18" charset="0"/>
            </a:rPr>
            <a:t>рентгенологическая, ультразвуковая, функциональная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306CE76D-F997-4291-B4A1-5BF51ABE0505}" type="parTrans" cxnId="{BBB8F523-8B16-4C85-A708-3B55C0FC2E68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DAB3C712-DE9A-4A5A-80B9-CC245887D285}" type="sibTrans" cxnId="{BBB8F523-8B16-4C85-A708-3B55C0FC2E68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B62FE444-2675-418B-BCAC-58F963CB9239}" type="pres">
      <dgm:prSet presAssocID="{59C1ED7A-A609-47FA-A532-5898CB5DD0E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E86A531-8F03-4276-80EE-69DC1A20F0A9}" type="pres">
      <dgm:prSet presAssocID="{82E941E0-845E-4831-9169-CFC3114FC519}" presName="vertOne" presStyleCnt="0"/>
      <dgm:spPr/>
    </dgm:pt>
    <dgm:pt modelId="{CE09CF0F-272A-4206-BF91-2B821F5666F7}" type="pres">
      <dgm:prSet presAssocID="{82E941E0-845E-4831-9169-CFC3114FC519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FEDDAD-476C-401C-B78C-B3DB64784271}" type="pres">
      <dgm:prSet presAssocID="{82E941E0-845E-4831-9169-CFC3114FC519}" presName="parTransOne" presStyleCnt="0"/>
      <dgm:spPr/>
    </dgm:pt>
    <dgm:pt modelId="{82B0E951-F11F-4C6A-AE57-7F1A9C774DF4}" type="pres">
      <dgm:prSet presAssocID="{82E941E0-845E-4831-9169-CFC3114FC519}" presName="horzOne" presStyleCnt="0"/>
      <dgm:spPr/>
    </dgm:pt>
    <dgm:pt modelId="{675214EB-5A11-4BF9-B49A-D979FDB6E871}" type="pres">
      <dgm:prSet presAssocID="{C521B5FF-0E80-4F6E-915D-CF0FDB25BC88}" presName="vertTwo" presStyleCnt="0"/>
      <dgm:spPr/>
    </dgm:pt>
    <dgm:pt modelId="{0E8B6148-1631-46CE-BF9C-4CA7F6629304}" type="pres">
      <dgm:prSet presAssocID="{C521B5FF-0E80-4F6E-915D-CF0FDB25BC88}" presName="txTwo" presStyleLbl="asst1" presStyleIdx="0" presStyleCnt="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68B754-B0BF-4A6D-98C6-956E3ADAC604}" type="pres">
      <dgm:prSet presAssocID="{C521B5FF-0E80-4F6E-915D-CF0FDB25BC88}" presName="parTransTwo" presStyleCnt="0"/>
      <dgm:spPr/>
    </dgm:pt>
    <dgm:pt modelId="{80F3656B-3D23-4A6E-8D12-4DB5D2C1ABB1}" type="pres">
      <dgm:prSet presAssocID="{C521B5FF-0E80-4F6E-915D-CF0FDB25BC88}" presName="horzTwo" presStyleCnt="0"/>
      <dgm:spPr/>
    </dgm:pt>
    <dgm:pt modelId="{99A5D9A0-9B4A-4765-8F48-F295E76B39D8}" type="pres">
      <dgm:prSet presAssocID="{2F425F24-B142-4228-B455-03F840569644}" presName="vertThree" presStyleCnt="0"/>
      <dgm:spPr/>
    </dgm:pt>
    <dgm:pt modelId="{E680BAF2-8E34-4605-9FF9-ABB29BD12503}" type="pres">
      <dgm:prSet presAssocID="{2F425F24-B142-4228-B455-03F840569644}" presName="txThree" presStyleLbl="asst1" presStyleIdx="1" presStyleCnt="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809EA2-2632-4526-B402-201FBC5D8028}" type="pres">
      <dgm:prSet presAssocID="{2F425F24-B142-4228-B455-03F840569644}" presName="parTransThree" presStyleCnt="0"/>
      <dgm:spPr/>
    </dgm:pt>
    <dgm:pt modelId="{6C8C05C9-9A05-4096-9ADB-BCEAA0A30748}" type="pres">
      <dgm:prSet presAssocID="{2F425F24-B142-4228-B455-03F840569644}" presName="horzThree" presStyleCnt="0"/>
      <dgm:spPr/>
    </dgm:pt>
    <dgm:pt modelId="{8AEB7BBA-8D61-4B8E-A9B1-42DE26E9973E}" type="pres">
      <dgm:prSet presAssocID="{F7940C56-431D-46AC-BC44-B7066AF927E9}" presName="vertFour" presStyleCnt="0">
        <dgm:presLayoutVars>
          <dgm:chPref val="3"/>
        </dgm:presLayoutVars>
      </dgm:prSet>
      <dgm:spPr/>
    </dgm:pt>
    <dgm:pt modelId="{45338630-8AB5-4B9D-B6BA-19A379AC236B}" type="pres">
      <dgm:prSet presAssocID="{F7940C56-431D-46AC-BC44-B7066AF927E9}" presName="txFour" presStyleLbl="asst1" presStyleIdx="2" presStyleCnt="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B11FE1-5D6F-4BB2-A4F6-8A03AF19F1D7}" type="pres">
      <dgm:prSet presAssocID="{F7940C56-431D-46AC-BC44-B7066AF927E9}" presName="parTransFour" presStyleCnt="0"/>
      <dgm:spPr/>
    </dgm:pt>
    <dgm:pt modelId="{01F6DC05-B849-481F-9822-42D29AB475C0}" type="pres">
      <dgm:prSet presAssocID="{F7940C56-431D-46AC-BC44-B7066AF927E9}" presName="horzFour" presStyleCnt="0"/>
      <dgm:spPr/>
    </dgm:pt>
    <dgm:pt modelId="{084DB275-7E5E-495D-95E9-CD32186CA5BF}" type="pres">
      <dgm:prSet presAssocID="{E31FEED1-0E1B-4AAD-960A-BE68216F6ACB}" presName="vertFour" presStyleCnt="0">
        <dgm:presLayoutVars>
          <dgm:chPref val="3"/>
        </dgm:presLayoutVars>
      </dgm:prSet>
      <dgm:spPr/>
    </dgm:pt>
    <dgm:pt modelId="{D45FD35A-2B69-4058-AEEE-D696810242CD}" type="pres">
      <dgm:prSet presAssocID="{E31FEED1-0E1B-4AAD-960A-BE68216F6ACB}" presName="txFour" presStyleLbl="asst1" presStyleIdx="3" presStyleCnt="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11718F-9E38-4FDD-9EF2-BC7D6ABAC45B}" type="pres">
      <dgm:prSet presAssocID="{E31FEED1-0E1B-4AAD-960A-BE68216F6ACB}" presName="parTransFour" presStyleCnt="0"/>
      <dgm:spPr/>
    </dgm:pt>
    <dgm:pt modelId="{F68E5607-2215-4B5B-A87A-E1BB19975F5D}" type="pres">
      <dgm:prSet presAssocID="{E31FEED1-0E1B-4AAD-960A-BE68216F6ACB}" presName="horzFour" presStyleCnt="0"/>
      <dgm:spPr/>
    </dgm:pt>
    <dgm:pt modelId="{089336B8-1E2C-4BF5-8D62-1B36E32851D1}" type="pres">
      <dgm:prSet presAssocID="{5EB4F525-3FE2-41FA-993E-FAAAE562074D}" presName="vertFour" presStyleCnt="0">
        <dgm:presLayoutVars>
          <dgm:chPref val="3"/>
        </dgm:presLayoutVars>
      </dgm:prSet>
      <dgm:spPr/>
    </dgm:pt>
    <dgm:pt modelId="{3FFB7C84-1332-4D87-B10C-630957896321}" type="pres">
      <dgm:prSet presAssocID="{5EB4F525-3FE2-41FA-993E-FAAAE562074D}" presName="txFour" presStyleLbl="asst1" presStyleIdx="4" presStyleCnt="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572735-57DD-47B5-A0AF-E2567D893D6D}" type="pres">
      <dgm:prSet presAssocID="{5EB4F525-3FE2-41FA-993E-FAAAE562074D}" presName="parTransFour" presStyleCnt="0"/>
      <dgm:spPr/>
    </dgm:pt>
    <dgm:pt modelId="{F8DC4CDB-BACC-4267-BEB1-527415FA0AA0}" type="pres">
      <dgm:prSet presAssocID="{5EB4F525-3FE2-41FA-993E-FAAAE562074D}" presName="horzFour" presStyleCnt="0"/>
      <dgm:spPr/>
    </dgm:pt>
    <dgm:pt modelId="{86B87E84-58E8-4951-B47B-05C486D206C3}" type="pres">
      <dgm:prSet presAssocID="{F12BE821-ABAB-477A-8561-52C56ADCC20D}" presName="vertFour" presStyleCnt="0">
        <dgm:presLayoutVars>
          <dgm:chPref val="3"/>
        </dgm:presLayoutVars>
      </dgm:prSet>
      <dgm:spPr/>
    </dgm:pt>
    <dgm:pt modelId="{EAFE6FAE-01E5-41D7-8A36-D0E4A2AFA92E}" type="pres">
      <dgm:prSet presAssocID="{F12BE821-ABAB-477A-8561-52C56ADCC20D}" presName="txFour" presStyleLbl="asst1" presStyleIdx="5" presStyleCnt="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4B3016-FE97-49A0-B15E-03E3BB7F8F61}" type="pres">
      <dgm:prSet presAssocID="{F12BE821-ABAB-477A-8561-52C56ADCC20D}" presName="parTransFour" presStyleCnt="0"/>
      <dgm:spPr/>
    </dgm:pt>
    <dgm:pt modelId="{0A1D0582-1104-4063-85ED-6EFFE877634C}" type="pres">
      <dgm:prSet presAssocID="{F12BE821-ABAB-477A-8561-52C56ADCC20D}" presName="horzFour" presStyleCnt="0"/>
      <dgm:spPr/>
    </dgm:pt>
    <dgm:pt modelId="{CF280094-F211-4585-A09E-7670CDF763BE}" type="pres">
      <dgm:prSet presAssocID="{6F8A6387-0433-4FD3-B178-79743125F7A5}" presName="vertFour" presStyleCnt="0">
        <dgm:presLayoutVars>
          <dgm:chPref val="3"/>
        </dgm:presLayoutVars>
      </dgm:prSet>
      <dgm:spPr/>
    </dgm:pt>
    <dgm:pt modelId="{C8F3E73B-FE4A-4210-9209-BB4A1D650E60}" type="pres">
      <dgm:prSet presAssocID="{6F8A6387-0433-4FD3-B178-79743125F7A5}" presName="txFour" presStyleLbl="asst1" presStyleIdx="6" presStyleCnt="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A4AC2C-328D-439F-8899-FD0B90173AE1}" type="pres">
      <dgm:prSet presAssocID="{6F8A6387-0433-4FD3-B178-79743125F7A5}" presName="parTransFour" presStyleCnt="0"/>
      <dgm:spPr/>
    </dgm:pt>
    <dgm:pt modelId="{F5DB581D-0953-4DC0-B09A-967D6D5901EB}" type="pres">
      <dgm:prSet presAssocID="{6F8A6387-0433-4FD3-B178-79743125F7A5}" presName="horzFour" presStyleCnt="0"/>
      <dgm:spPr/>
    </dgm:pt>
    <dgm:pt modelId="{A9062BBE-62F1-4B49-BD75-C4053DE0A4C3}" type="pres">
      <dgm:prSet presAssocID="{42983217-0F1E-461F-B987-4623F264F3C9}" presName="vertFour" presStyleCnt="0">
        <dgm:presLayoutVars>
          <dgm:chPref val="3"/>
        </dgm:presLayoutVars>
      </dgm:prSet>
      <dgm:spPr/>
    </dgm:pt>
    <dgm:pt modelId="{25590C66-042F-47A2-8F9A-14CA4532BB4A}" type="pres">
      <dgm:prSet presAssocID="{42983217-0F1E-461F-B987-4623F264F3C9}" presName="txFour" presStyleLbl="asst1" presStyleIdx="7" presStyleCnt="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9D1405-5180-4694-A08C-9956D7780E2F}" type="pres">
      <dgm:prSet presAssocID="{42983217-0F1E-461F-B987-4623F264F3C9}" presName="parTransFour" presStyleCnt="0"/>
      <dgm:spPr/>
    </dgm:pt>
    <dgm:pt modelId="{DA0F2FB2-D407-47C1-8496-853AF339BE6B}" type="pres">
      <dgm:prSet presAssocID="{42983217-0F1E-461F-B987-4623F264F3C9}" presName="horzFour" presStyleCnt="0"/>
      <dgm:spPr/>
    </dgm:pt>
    <dgm:pt modelId="{6867ACDE-2FD9-4FC0-ACC5-CA2D0FAFF4F0}" type="pres">
      <dgm:prSet presAssocID="{E4042CE1-34AB-466D-A360-3CAD4B154AAF}" presName="vertFour" presStyleCnt="0">
        <dgm:presLayoutVars>
          <dgm:chPref val="3"/>
        </dgm:presLayoutVars>
      </dgm:prSet>
      <dgm:spPr/>
    </dgm:pt>
    <dgm:pt modelId="{36722489-5505-4A5A-88B9-24D65273C8A2}" type="pres">
      <dgm:prSet presAssocID="{E4042CE1-34AB-466D-A360-3CAD4B154AAF}" presName="txFour" presStyleLbl="asst1" presStyleIdx="8" presStyleCnt="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BB199F-9528-477E-B615-EDBB479A87B4}" type="pres">
      <dgm:prSet presAssocID="{E4042CE1-34AB-466D-A360-3CAD4B154AAF}" presName="horzFour" presStyleCnt="0"/>
      <dgm:spPr/>
    </dgm:pt>
    <dgm:pt modelId="{21B0EA57-9935-4463-ABDA-0678CF431474}" type="pres">
      <dgm:prSet presAssocID="{033E7B46-BFB3-4EF9-A7BF-B784387EB244}" presName="sibSpaceTwo" presStyleCnt="0"/>
      <dgm:spPr/>
    </dgm:pt>
    <dgm:pt modelId="{6D3F80CD-EA9A-4C62-A4CB-A265E5436AB7}" type="pres">
      <dgm:prSet presAssocID="{966A5B82-C998-47F9-9B80-87D35D3C1213}" presName="vertTwo" presStyleCnt="0"/>
      <dgm:spPr/>
    </dgm:pt>
    <dgm:pt modelId="{B597DD97-1A33-43F2-AA53-28F0989F84E6}" type="pres">
      <dgm:prSet presAssocID="{966A5B82-C998-47F9-9B80-87D35D3C1213}" presName="txTwo" presStyleLbl="asst1" presStyleIdx="9" presStyleCnt="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128CD4-1617-4298-AF61-4299B6837981}" type="pres">
      <dgm:prSet presAssocID="{966A5B82-C998-47F9-9B80-87D35D3C1213}" presName="parTransTwo" presStyleCnt="0"/>
      <dgm:spPr/>
    </dgm:pt>
    <dgm:pt modelId="{A355B150-AC83-42F3-BA19-EE43107C6C63}" type="pres">
      <dgm:prSet presAssocID="{966A5B82-C998-47F9-9B80-87D35D3C1213}" presName="horzTwo" presStyleCnt="0"/>
      <dgm:spPr/>
    </dgm:pt>
    <dgm:pt modelId="{5CB9DA09-C383-4A5C-B654-BF14C9C6B27A}" type="pres">
      <dgm:prSet presAssocID="{616D3B34-36BE-4E40-A41A-14FF6A49BB5F}" presName="vertThree" presStyleCnt="0"/>
      <dgm:spPr/>
    </dgm:pt>
    <dgm:pt modelId="{963B42F5-2BD5-4A45-8854-077370BB562E}" type="pres">
      <dgm:prSet presAssocID="{616D3B34-36BE-4E40-A41A-14FF6A49BB5F}" presName="txThree" presStyleLbl="asst1" presStyleIdx="10" presStyleCnt="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103BD5-9A79-41D1-9A99-B29D03A8EDCC}" type="pres">
      <dgm:prSet presAssocID="{616D3B34-36BE-4E40-A41A-14FF6A49BB5F}" presName="parTransThree" presStyleCnt="0"/>
      <dgm:spPr/>
    </dgm:pt>
    <dgm:pt modelId="{EAE84A42-EB58-4968-9F8B-A2082DF8B1CD}" type="pres">
      <dgm:prSet presAssocID="{616D3B34-36BE-4E40-A41A-14FF6A49BB5F}" presName="horzThree" presStyleCnt="0"/>
      <dgm:spPr/>
    </dgm:pt>
    <dgm:pt modelId="{3E762059-88DA-4C8A-BB32-DC0B9B493DC5}" type="pres">
      <dgm:prSet presAssocID="{35B70246-49AA-49AA-B724-F8250C1E7D1A}" presName="vertFour" presStyleCnt="0">
        <dgm:presLayoutVars>
          <dgm:chPref val="3"/>
        </dgm:presLayoutVars>
      </dgm:prSet>
      <dgm:spPr/>
    </dgm:pt>
    <dgm:pt modelId="{9492FF1A-3E30-4386-AF35-E7DB1A624F9E}" type="pres">
      <dgm:prSet presAssocID="{35B70246-49AA-49AA-B724-F8250C1E7D1A}" presName="txFour" presStyleLbl="asst1" presStyleIdx="11" presStyleCnt="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50844B-E6E0-4BB5-AD7D-420AE07D6056}" type="pres">
      <dgm:prSet presAssocID="{35B70246-49AA-49AA-B724-F8250C1E7D1A}" presName="parTransFour" presStyleCnt="0"/>
      <dgm:spPr/>
    </dgm:pt>
    <dgm:pt modelId="{4D28AC9F-421A-4454-BA20-AAA247E219E1}" type="pres">
      <dgm:prSet presAssocID="{35B70246-49AA-49AA-B724-F8250C1E7D1A}" presName="horzFour" presStyleCnt="0"/>
      <dgm:spPr/>
    </dgm:pt>
    <dgm:pt modelId="{CFA0D69D-1321-48D4-A259-B72721D0CF98}" type="pres">
      <dgm:prSet presAssocID="{994559A7-133D-4D38-ADFC-2214A3C3705B}" presName="vertFour" presStyleCnt="0">
        <dgm:presLayoutVars>
          <dgm:chPref val="3"/>
        </dgm:presLayoutVars>
      </dgm:prSet>
      <dgm:spPr/>
    </dgm:pt>
    <dgm:pt modelId="{07B9962B-3E34-4EE1-8F02-D4A7FF5F5B77}" type="pres">
      <dgm:prSet presAssocID="{994559A7-133D-4D38-ADFC-2214A3C3705B}" presName="txFour" presStyleLbl="asst1" presStyleIdx="12" presStyleCnt="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54A922-DC9E-4945-B1C4-12310E8A8E4B}" type="pres">
      <dgm:prSet presAssocID="{994559A7-133D-4D38-ADFC-2214A3C3705B}" presName="parTransFour" presStyleCnt="0"/>
      <dgm:spPr/>
    </dgm:pt>
    <dgm:pt modelId="{A95DF4D7-7937-4FAA-91CF-AA4A38DE5A8C}" type="pres">
      <dgm:prSet presAssocID="{994559A7-133D-4D38-ADFC-2214A3C3705B}" presName="horzFour" presStyleCnt="0"/>
      <dgm:spPr/>
    </dgm:pt>
    <dgm:pt modelId="{A4C85376-6954-45AD-AA89-E832CFFB1C78}" type="pres">
      <dgm:prSet presAssocID="{C4F19247-9C2E-48FF-8844-A7FDD4AEC2B1}" presName="vertFour" presStyleCnt="0">
        <dgm:presLayoutVars>
          <dgm:chPref val="3"/>
        </dgm:presLayoutVars>
      </dgm:prSet>
      <dgm:spPr/>
    </dgm:pt>
    <dgm:pt modelId="{1B3B0A05-F55E-4DED-BA01-2BC1E672F4F4}" type="pres">
      <dgm:prSet presAssocID="{C4F19247-9C2E-48FF-8844-A7FDD4AEC2B1}" presName="txFour" presStyleLbl="asst1" presStyleIdx="13" presStyleCnt="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FB02AF-975E-44B6-80CA-9B5DD749A374}" type="pres">
      <dgm:prSet presAssocID="{C4F19247-9C2E-48FF-8844-A7FDD4AEC2B1}" presName="horzFour" presStyleCnt="0"/>
      <dgm:spPr/>
    </dgm:pt>
    <dgm:pt modelId="{083CEC26-F842-4D7B-95DD-6A0A4CF0714B}" type="pres">
      <dgm:prSet presAssocID="{31D1750D-302B-4A21-BEB0-393F525095AE}" presName="sibSpaceTwo" presStyleCnt="0"/>
      <dgm:spPr/>
    </dgm:pt>
    <dgm:pt modelId="{26128377-8DC4-4C21-B223-94FC1979721C}" type="pres">
      <dgm:prSet presAssocID="{C45F9FE9-4AF5-4E50-AC82-A2F84C8CAFA6}" presName="vertTwo" presStyleCnt="0"/>
      <dgm:spPr/>
    </dgm:pt>
    <dgm:pt modelId="{78565D8D-1CE5-4B92-8A1A-52F29E5C48CA}" type="pres">
      <dgm:prSet presAssocID="{C45F9FE9-4AF5-4E50-AC82-A2F84C8CAFA6}" presName="txTwo" presStyleLbl="asst1" presStyleIdx="14" presStyleCnt="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FF79BA-484C-47AB-BC6E-37EEB90AF86F}" type="pres">
      <dgm:prSet presAssocID="{C45F9FE9-4AF5-4E50-AC82-A2F84C8CAFA6}" presName="parTransTwo" presStyleCnt="0"/>
      <dgm:spPr/>
    </dgm:pt>
    <dgm:pt modelId="{5A6DF354-05D9-4090-A595-C00CD760AC91}" type="pres">
      <dgm:prSet presAssocID="{C45F9FE9-4AF5-4E50-AC82-A2F84C8CAFA6}" presName="horzTwo" presStyleCnt="0"/>
      <dgm:spPr/>
    </dgm:pt>
    <dgm:pt modelId="{F1A6E271-A965-4504-86DB-4AF3C4FDD837}" type="pres">
      <dgm:prSet presAssocID="{F7E8D0B9-75DA-4DE4-8F83-9349BD5ECDD6}" presName="vertThree" presStyleCnt="0"/>
      <dgm:spPr/>
    </dgm:pt>
    <dgm:pt modelId="{16CCAC52-DE15-45C4-B084-0D7EA5FA6997}" type="pres">
      <dgm:prSet presAssocID="{F7E8D0B9-75DA-4DE4-8F83-9349BD5ECDD6}" presName="txThree" presStyleLbl="asst1" presStyleIdx="15" presStyleCnt="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01FC72-D442-4CCE-A90E-E8F8545755DA}" type="pres">
      <dgm:prSet presAssocID="{F7E8D0B9-75DA-4DE4-8F83-9349BD5ECDD6}" presName="horzThree" presStyleCnt="0"/>
      <dgm:spPr/>
    </dgm:pt>
  </dgm:ptLst>
  <dgm:cxnLst>
    <dgm:cxn modelId="{662A3DB3-CAFB-4805-9E68-E2F17BF8E8B5}" type="presOf" srcId="{C4F19247-9C2E-48FF-8844-A7FDD4AEC2B1}" destId="{1B3B0A05-F55E-4DED-BA01-2BC1E672F4F4}" srcOrd="0" destOrd="0" presId="urn:microsoft.com/office/officeart/2005/8/layout/hierarchy4"/>
    <dgm:cxn modelId="{BBB8F523-8B16-4C85-A708-3B55C0FC2E68}" srcId="{C45F9FE9-4AF5-4E50-AC82-A2F84C8CAFA6}" destId="{F7E8D0B9-75DA-4DE4-8F83-9349BD5ECDD6}" srcOrd="0" destOrd="0" parTransId="{306CE76D-F997-4291-B4A1-5BF51ABE0505}" sibTransId="{DAB3C712-DE9A-4A5A-80B9-CC245887D285}"/>
    <dgm:cxn modelId="{2B18CE75-5B70-401E-90BF-8209EDE8CB54}" type="presOf" srcId="{616D3B34-36BE-4E40-A41A-14FF6A49BB5F}" destId="{963B42F5-2BD5-4A45-8854-077370BB562E}" srcOrd="0" destOrd="0" presId="urn:microsoft.com/office/officeart/2005/8/layout/hierarchy4"/>
    <dgm:cxn modelId="{F4FE5826-1BC2-4BC4-A103-8CD0A972F4EB}" type="presOf" srcId="{42983217-0F1E-461F-B987-4623F264F3C9}" destId="{25590C66-042F-47A2-8F9A-14CA4532BB4A}" srcOrd="0" destOrd="0" presId="urn:microsoft.com/office/officeart/2005/8/layout/hierarchy4"/>
    <dgm:cxn modelId="{E8A365B5-81C5-4F5D-AC51-11E97C30FBDF}" srcId="{2F425F24-B142-4228-B455-03F840569644}" destId="{F7940C56-431D-46AC-BC44-B7066AF927E9}" srcOrd="0" destOrd="0" parTransId="{25A8EBBF-D636-43A1-8E21-2E78B3798365}" sibTransId="{591A30CF-68C5-4F49-B556-52B2273D2778}"/>
    <dgm:cxn modelId="{FB68609D-A26F-445A-BB2E-9B56F902F776}" type="presOf" srcId="{5EB4F525-3FE2-41FA-993E-FAAAE562074D}" destId="{3FFB7C84-1332-4D87-B10C-630957896321}" srcOrd="0" destOrd="0" presId="urn:microsoft.com/office/officeart/2005/8/layout/hierarchy4"/>
    <dgm:cxn modelId="{12670246-3602-45BB-87B1-17B14AFD2EF6}" type="presOf" srcId="{F7940C56-431D-46AC-BC44-B7066AF927E9}" destId="{45338630-8AB5-4B9D-B6BA-19A379AC236B}" srcOrd="0" destOrd="0" presId="urn:microsoft.com/office/officeart/2005/8/layout/hierarchy4"/>
    <dgm:cxn modelId="{173FD36D-3634-41A9-AD0D-CCA597001AE5}" type="presOf" srcId="{966A5B82-C998-47F9-9B80-87D35D3C1213}" destId="{B597DD97-1A33-43F2-AA53-28F0989F84E6}" srcOrd="0" destOrd="0" presId="urn:microsoft.com/office/officeart/2005/8/layout/hierarchy4"/>
    <dgm:cxn modelId="{70A77D3A-1A04-44ED-A071-AE861567E3DA}" srcId="{35B70246-49AA-49AA-B724-F8250C1E7D1A}" destId="{994559A7-133D-4D38-ADFC-2214A3C3705B}" srcOrd="0" destOrd="0" parTransId="{A17076C9-A504-446D-812E-C31E21F5284F}" sibTransId="{28C0D90D-D87D-45CA-9915-F3BB8BA00C7C}"/>
    <dgm:cxn modelId="{D21FB173-D09C-4764-AA9C-96C9928C381A}" type="presOf" srcId="{F12BE821-ABAB-477A-8561-52C56ADCC20D}" destId="{EAFE6FAE-01E5-41D7-8A36-D0E4A2AFA92E}" srcOrd="0" destOrd="0" presId="urn:microsoft.com/office/officeart/2005/8/layout/hierarchy4"/>
    <dgm:cxn modelId="{2D67EFB1-BFE7-497B-8160-A25C2718216B}" type="presOf" srcId="{59C1ED7A-A609-47FA-A532-5898CB5DD0ED}" destId="{B62FE444-2675-418B-BCAC-58F963CB9239}" srcOrd="0" destOrd="0" presId="urn:microsoft.com/office/officeart/2005/8/layout/hierarchy4"/>
    <dgm:cxn modelId="{9B223B2B-D06F-4B8D-AB18-A700C8FC96EA}" srcId="{82E941E0-845E-4831-9169-CFC3114FC519}" destId="{C45F9FE9-4AF5-4E50-AC82-A2F84C8CAFA6}" srcOrd="2" destOrd="0" parTransId="{FAC45980-AFD5-4423-A42B-7A27C67F1FAE}" sibTransId="{E2F5DA64-BCEB-41F8-B7F9-1B41271695A0}"/>
    <dgm:cxn modelId="{8A80905B-8CC7-469D-9D85-A012A6335A8A}" type="presOf" srcId="{35B70246-49AA-49AA-B724-F8250C1E7D1A}" destId="{9492FF1A-3E30-4386-AF35-E7DB1A624F9E}" srcOrd="0" destOrd="0" presId="urn:microsoft.com/office/officeart/2005/8/layout/hierarchy4"/>
    <dgm:cxn modelId="{CC0848E2-E9DC-4497-85DE-A06CA9D15B18}" srcId="{994559A7-133D-4D38-ADFC-2214A3C3705B}" destId="{C4F19247-9C2E-48FF-8844-A7FDD4AEC2B1}" srcOrd="0" destOrd="0" parTransId="{413D7A58-7F8D-4C40-A855-C7C56CA44D83}" sibTransId="{B18CFF75-EB3E-4DF7-816B-6171D38DD7E8}"/>
    <dgm:cxn modelId="{E1BACA51-A764-42A4-8991-51A901249447}" srcId="{59C1ED7A-A609-47FA-A532-5898CB5DD0ED}" destId="{82E941E0-845E-4831-9169-CFC3114FC519}" srcOrd="0" destOrd="0" parTransId="{97BBB256-3B5D-459D-98FE-B0CD4C1DEF22}" sibTransId="{468C16FA-65B6-4395-B9E8-C3BFF6C04DE6}"/>
    <dgm:cxn modelId="{9E7480A7-96D0-4BE0-B49D-D56E9B0862DD}" srcId="{5EB4F525-3FE2-41FA-993E-FAAAE562074D}" destId="{F12BE821-ABAB-477A-8561-52C56ADCC20D}" srcOrd="0" destOrd="0" parTransId="{39881C7B-E33C-43B0-9E5B-8C894729B235}" sibTransId="{625BB169-5F87-4041-9B19-C5EA54E4775D}"/>
    <dgm:cxn modelId="{2CAB2F2C-D141-4527-8A96-AA4920085093}" type="presOf" srcId="{6F8A6387-0433-4FD3-B178-79743125F7A5}" destId="{C8F3E73B-FE4A-4210-9209-BB4A1D650E60}" srcOrd="0" destOrd="0" presId="urn:microsoft.com/office/officeart/2005/8/layout/hierarchy4"/>
    <dgm:cxn modelId="{4E6DE368-CF4A-44E1-955B-48391B07F517}" srcId="{C521B5FF-0E80-4F6E-915D-CF0FDB25BC88}" destId="{2F425F24-B142-4228-B455-03F840569644}" srcOrd="0" destOrd="0" parTransId="{7D4FDAFF-143B-4B5D-A4AF-9828FE13F39B}" sibTransId="{2DD3BA62-D2F1-445B-8933-AD20FD72F11F}"/>
    <dgm:cxn modelId="{A8572590-6DD2-43A0-A54F-FF71A06F11FA}" srcId="{E31FEED1-0E1B-4AAD-960A-BE68216F6ACB}" destId="{5EB4F525-3FE2-41FA-993E-FAAAE562074D}" srcOrd="0" destOrd="0" parTransId="{868F666D-5E6E-4980-876C-F74AF7838BB1}" sibTransId="{0BF96C50-753F-4B3E-854A-526322F022A9}"/>
    <dgm:cxn modelId="{04A0E559-8DFF-4401-AF7E-3C504DDA233E}" srcId="{F7940C56-431D-46AC-BC44-B7066AF927E9}" destId="{E31FEED1-0E1B-4AAD-960A-BE68216F6ACB}" srcOrd="0" destOrd="0" parTransId="{8196FDC6-A020-479C-9980-5FCE9410F6D9}" sibTransId="{0EC3F4EF-3201-4E29-9A6D-8C215C27687B}"/>
    <dgm:cxn modelId="{173865EC-E9F6-4CF0-A5F2-71EEDB8C7E3D}" srcId="{82E941E0-845E-4831-9169-CFC3114FC519}" destId="{966A5B82-C998-47F9-9B80-87D35D3C1213}" srcOrd="1" destOrd="0" parTransId="{4FC6AAB3-2A14-4988-9930-82F710501BFF}" sibTransId="{31D1750D-302B-4A21-BEB0-393F525095AE}"/>
    <dgm:cxn modelId="{175A70E0-01F6-498D-B1A7-78A9BF9A9A2B}" srcId="{42983217-0F1E-461F-B987-4623F264F3C9}" destId="{E4042CE1-34AB-466D-A360-3CAD4B154AAF}" srcOrd="0" destOrd="0" parTransId="{D7AF2983-6F85-434B-A0C8-BB76BA7AB652}" sibTransId="{254C615C-AC95-4BD7-87F3-86C8259DB0E5}"/>
    <dgm:cxn modelId="{DCBC3234-CDE5-4FCA-86E9-8F92085A1AC6}" srcId="{6F8A6387-0433-4FD3-B178-79743125F7A5}" destId="{42983217-0F1E-461F-B987-4623F264F3C9}" srcOrd="0" destOrd="0" parTransId="{76C7CF02-2124-478F-B926-B8A41796953F}" sibTransId="{5F3DFA50-67F5-40C9-AABD-CD9D1CEF9945}"/>
    <dgm:cxn modelId="{C4A19C40-1A95-42CF-8A84-7AAAA5EE8AFA}" srcId="{82E941E0-845E-4831-9169-CFC3114FC519}" destId="{C521B5FF-0E80-4F6E-915D-CF0FDB25BC88}" srcOrd="0" destOrd="0" parTransId="{2E19F00A-FD2D-40CB-A3E9-321240183F7C}" sibTransId="{033E7B46-BFB3-4EF9-A7BF-B784387EB244}"/>
    <dgm:cxn modelId="{65F529D6-3BA2-4CAC-918C-E8840629F013}" type="presOf" srcId="{E31FEED1-0E1B-4AAD-960A-BE68216F6ACB}" destId="{D45FD35A-2B69-4058-AEEE-D696810242CD}" srcOrd="0" destOrd="0" presId="urn:microsoft.com/office/officeart/2005/8/layout/hierarchy4"/>
    <dgm:cxn modelId="{3756CD48-A5B4-4CEC-A523-DB6AA8C74EA4}" srcId="{F12BE821-ABAB-477A-8561-52C56ADCC20D}" destId="{6F8A6387-0433-4FD3-B178-79743125F7A5}" srcOrd="0" destOrd="0" parTransId="{B75BF058-6FA7-4C1A-8C2F-1DCDAABD9CC0}" sibTransId="{8B548C91-A797-4BBA-A039-492D64FFC378}"/>
    <dgm:cxn modelId="{456E8319-69C2-4C9A-BA4B-322AA0FAFD80}" type="presOf" srcId="{994559A7-133D-4D38-ADFC-2214A3C3705B}" destId="{07B9962B-3E34-4EE1-8F02-D4A7FF5F5B77}" srcOrd="0" destOrd="0" presId="urn:microsoft.com/office/officeart/2005/8/layout/hierarchy4"/>
    <dgm:cxn modelId="{12FE4E0D-D36C-4E3F-86A1-34E5B8A5E0CC}" type="presOf" srcId="{E4042CE1-34AB-466D-A360-3CAD4B154AAF}" destId="{36722489-5505-4A5A-88B9-24D65273C8A2}" srcOrd="0" destOrd="0" presId="urn:microsoft.com/office/officeart/2005/8/layout/hierarchy4"/>
    <dgm:cxn modelId="{AC026E9D-2E91-458B-971A-686BB5E797B6}" type="presOf" srcId="{82E941E0-845E-4831-9169-CFC3114FC519}" destId="{CE09CF0F-272A-4206-BF91-2B821F5666F7}" srcOrd="0" destOrd="0" presId="urn:microsoft.com/office/officeart/2005/8/layout/hierarchy4"/>
    <dgm:cxn modelId="{4E53CB9D-D3AC-4A93-8DCA-255BA7EFC287}" type="presOf" srcId="{2F425F24-B142-4228-B455-03F840569644}" destId="{E680BAF2-8E34-4605-9FF9-ABB29BD12503}" srcOrd="0" destOrd="0" presId="urn:microsoft.com/office/officeart/2005/8/layout/hierarchy4"/>
    <dgm:cxn modelId="{59F6668A-C6AA-4F2C-891D-214E56C93A5B}" srcId="{966A5B82-C998-47F9-9B80-87D35D3C1213}" destId="{616D3B34-36BE-4E40-A41A-14FF6A49BB5F}" srcOrd="0" destOrd="0" parTransId="{AF899F85-D8F8-4CD1-95F4-0D80209F7BE9}" sibTransId="{11C047D3-6D0D-414D-B9D3-9B68FD4753CA}"/>
    <dgm:cxn modelId="{D97FF3DC-5EF9-4F13-A4F2-EAC5428B5287}" type="presOf" srcId="{C45F9FE9-4AF5-4E50-AC82-A2F84C8CAFA6}" destId="{78565D8D-1CE5-4B92-8A1A-52F29E5C48CA}" srcOrd="0" destOrd="0" presId="urn:microsoft.com/office/officeart/2005/8/layout/hierarchy4"/>
    <dgm:cxn modelId="{21B9047A-226A-4281-BD7F-3872FC99359A}" srcId="{616D3B34-36BE-4E40-A41A-14FF6A49BB5F}" destId="{35B70246-49AA-49AA-B724-F8250C1E7D1A}" srcOrd="0" destOrd="0" parTransId="{7CA80218-C08E-4A98-82D0-64130B8CF9F7}" sibTransId="{D9D90C9C-4645-440F-9484-7790A18BEE43}"/>
    <dgm:cxn modelId="{6029B218-C197-492F-B56C-5C2D9ADAE91F}" type="presOf" srcId="{F7E8D0B9-75DA-4DE4-8F83-9349BD5ECDD6}" destId="{16CCAC52-DE15-45C4-B084-0D7EA5FA6997}" srcOrd="0" destOrd="0" presId="urn:microsoft.com/office/officeart/2005/8/layout/hierarchy4"/>
    <dgm:cxn modelId="{ED326258-60B5-4858-A4DC-C64ED95C3528}" type="presOf" srcId="{C521B5FF-0E80-4F6E-915D-CF0FDB25BC88}" destId="{0E8B6148-1631-46CE-BF9C-4CA7F6629304}" srcOrd="0" destOrd="0" presId="urn:microsoft.com/office/officeart/2005/8/layout/hierarchy4"/>
    <dgm:cxn modelId="{70A07778-00B2-43EE-8F23-50035D56BC87}" type="presParOf" srcId="{B62FE444-2675-418B-BCAC-58F963CB9239}" destId="{DE86A531-8F03-4276-80EE-69DC1A20F0A9}" srcOrd="0" destOrd="0" presId="urn:microsoft.com/office/officeart/2005/8/layout/hierarchy4"/>
    <dgm:cxn modelId="{3FFBA1E6-E55D-4E57-9033-1DABDA3AB85B}" type="presParOf" srcId="{DE86A531-8F03-4276-80EE-69DC1A20F0A9}" destId="{CE09CF0F-272A-4206-BF91-2B821F5666F7}" srcOrd="0" destOrd="0" presId="urn:microsoft.com/office/officeart/2005/8/layout/hierarchy4"/>
    <dgm:cxn modelId="{892315F9-DAA5-469E-9AE7-C16DD7FD030E}" type="presParOf" srcId="{DE86A531-8F03-4276-80EE-69DC1A20F0A9}" destId="{21FEDDAD-476C-401C-B78C-B3DB64784271}" srcOrd="1" destOrd="0" presId="urn:microsoft.com/office/officeart/2005/8/layout/hierarchy4"/>
    <dgm:cxn modelId="{697379E9-BE53-44D5-9B7E-2791F8A8CDD4}" type="presParOf" srcId="{DE86A531-8F03-4276-80EE-69DC1A20F0A9}" destId="{82B0E951-F11F-4C6A-AE57-7F1A9C774DF4}" srcOrd="2" destOrd="0" presId="urn:microsoft.com/office/officeart/2005/8/layout/hierarchy4"/>
    <dgm:cxn modelId="{F26F55B9-61DF-423F-B9EE-EB11901C1810}" type="presParOf" srcId="{82B0E951-F11F-4C6A-AE57-7F1A9C774DF4}" destId="{675214EB-5A11-4BF9-B49A-D979FDB6E871}" srcOrd="0" destOrd="0" presId="urn:microsoft.com/office/officeart/2005/8/layout/hierarchy4"/>
    <dgm:cxn modelId="{5B717FE3-89E3-46B3-8610-66C405722F37}" type="presParOf" srcId="{675214EB-5A11-4BF9-B49A-D979FDB6E871}" destId="{0E8B6148-1631-46CE-BF9C-4CA7F6629304}" srcOrd="0" destOrd="0" presId="urn:microsoft.com/office/officeart/2005/8/layout/hierarchy4"/>
    <dgm:cxn modelId="{96548554-F484-4C7A-883E-4500ADFF2E0D}" type="presParOf" srcId="{675214EB-5A11-4BF9-B49A-D979FDB6E871}" destId="{1868B754-B0BF-4A6D-98C6-956E3ADAC604}" srcOrd="1" destOrd="0" presId="urn:microsoft.com/office/officeart/2005/8/layout/hierarchy4"/>
    <dgm:cxn modelId="{5D244987-A44B-4B43-942E-7C9C651C7303}" type="presParOf" srcId="{675214EB-5A11-4BF9-B49A-D979FDB6E871}" destId="{80F3656B-3D23-4A6E-8D12-4DB5D2C1ABB1}" srcOrd="2" destOrd="0" presId="urn:microsoft.com/office/officeart/2005/8/layout/hierarchy4"/>
    <dgm:cxn modelId="{8B57F1AD-689B-4FF4-8DE2-03871218AF2A}" type="presParOf" srcId="{80F3656B-3D23-4A6E-8D12-4DB5D2C1ABB1}" destId="{99A5D9A0-9B4A-4765-8F48-F295E76B39D8}" srcOrd="0" destOrd="0" presId="urn:microsoft.com/office/officeart/2005/8/layout/hierarchy4"/>
    <dgm:cxn modelId="{07121E61-63FE-4C74-9649-0104A9AF599D}" type="presParOf" srcId="{99A5D9A0-9B4A-4765-8F48-F295E76B39D8}" destId="{E680BAF2-8E34-4605-9FF9-ABB29BD12503}" srcOrd="0" destOrd="0" presId="urn:microsoft.com/office/officeart/2005/8/layout/hierarchy4"/>
    <dgm:cxn modelId="{71988D22-0B76-4AB9-BFC9-CAF4340D4AF1}" type="presParOf" srcId="{99A5D9A0-9B4A-4765-8F48-F295E76B39D8}" destId="{22809EA2-2632-4526-B402-201FBC5D8028}" srcOrd="1" destOrd="0" presId="urn:microsoft.com/office/officeart/2005/8/layout/hierarchy4"/>
    <dgm:cxn modelId="{33AD8444-8B72-40EF-9B4E-2500F55AC084}" type="presParOf" srcId="{99A5D9A0-9B4A-4765-8F48-F295E76B39D8}" destId="{6C8C05C9-9A05-4096-9ADB-BCEAA0A30748}" srcOrd="2" destOrd="0" presId="urn:microsoft.com/office/officeart/2005/8/layout/hierarchy4"/>
    <dgm:cxn modelId="{BFBD4C9F-E0AC-40DD-AFCB-1450DA76B0B2}" type="presParOf" srcId="{6C8C05C9-9A05-4096-9ADB-BCEAA0A30748}" destId="{8AEB7BBA-8D61-4B8E-A9B1-42DE26E9973E}" srcOrd="0" destOrd="0" presId="urn:microsoft.com/office/officeart/2005/8/layout/hierarchy4"/>
    <dgm:cxn modelId="{964C5DC8-C346-4BFC-B875-873E66C4EA90}" type="presParOf" srcId="{8AEB7BBA-8D61-4B8E-A9B1-42DE26E9973E}" destId="{45338630-8AB5-4B9D-B6BA-19A379AC236B}" srcOrd="0" destOrd="0" presId="urn:microsoft.com/office/officeart/2005/8/layout/hierarchy4"/>
    <dgm:cxn modelId="{9DB6E32D-74DA-44CC-B175-C734B3F65FEC}" type="presParOf" srcId="{8AEB7BBA-8D61-4B8E-A9B1-42DE26E9973E}" destId="{4CB11FE1-5D6F-4BB2-A4F6-8A03AF19F1D7}" srcOrd="1" destOrd="0" presId="urn:microsoft.com/office/officeart/2005/8/layout/hierarchy4"/>
    <dgm:cxn modelId="{39C97F47-1278-4901-AFA9-65CD36788E32}" type="presParOf" srcId="{8AEB7BBA-8D61-4B8E-A9B1-42DE26E9973E}" destId="{01F6DC05-B849-481F-9822-42D29AB475C0}" srcOrd="2" destOrd="0" presId="urn:microsoft.com/office/officeart/2005/8/layout/hierarchy4"/>
    <dgm:cxn modelId="{F3073847-D6CD-4607-BCF3-2591C7EB6EB5}" type="presParOf" srcId="{01F6DC05-B849-481F-9822-42D29AB475C0}" destId="{084DB275-7E5E-495D-95E9-CD32186CA5BF}" srcOrd="0" destOrd="0" presId="urn:microsoft.com/office/officeart/2005/8/layout/hierarchy4"/>
    <dgm:cxn modelId="{DA8FC80D-60B2-4345-B5F2-69CF50D8EE8A}" type="presParOf" srcId="{084DB275-7E5E-495D-95E9-CD32186CA5BF}" destId="{D45FD35A-2B69-4058-AEEE-D696810242CD}" srcOrd="0" destOrd="0" presId="urn:microsoft.com/office/officeart/2005/8/layout/hierarchy4"/>
    <dgm:cxn modelId="{6B9E6BC0-5678-4794-AE34-C985CCB2C981}" type="presParOf" srcId="{084DB275-7E5E-495D-95E9-CD32186CA5BF}" destId="{3911718F-9E38-4FDD-9EF2-BC7D6ABAC45B}" srcOrd="1" destOrd="0" presId="urn:microsoft.com/office/officeart/2005/8/layout/hierarchy4"/>
    <dgm:cxn modelId="{FD9B5B59-EC32-444E-A8C6-DDCA4892F04C}" type="presParOf" srcId="{084DB275-7E5E-495D-95E9-CD32186CA5BF}" destId="{F68E5607-2215-4B5B-A87A-E1BB19975F5D}" srcOrd="2" destOrd="0" presId="urn:microsoft.com/office/officeart/2005/8/layout/hierarchy4"/>
    <dgm:cxn modelId="{B5F88E5E-256D-43E0-8EB6-35FF42094C3A}" type="presParOf" srcId="{F68E5607-2215-4B5B-A87A-E1BB19975F5D}" destId="{089336B8-1E2C-4BF5-8D62-1B36E32851D1}" srcOrd="0" destOrd="0" presId="urn:microsoft.com/office/officeart/2005/8/layout/hierarchy4"/>
    <dgm:cxn modelId="{6B230FDF-DAB8-4961-92DC-4D1078D99E59}" type="presParOf" srcId="{089336B8-1E2C-4BF5-8D62-1B36E32851D1}" destId="{3FFB7C84-1332-4D87-B10C-630957896321}" srcOrd="0" destOrd="0" presId="urn:microsoft.com/office/officeart/2005/8/layout/hierarchy4"/>
    <dgm:cxn modelId="{79AF3878-C42F-4EED-B35E-BB65EA686455}" type="presParOf" srcId="{089336B8-1E2C-4BF5-8D62-1B36E32851D1}" destId="{B4572735-57DD-47B5-A0AF-E2567D893D6D}" srcOrd="1" destOrd="0" presId="urn:microsoft.com/office/officeart/2005/8/layout/hierarchy4"/>
    <dgm:cxn modelId="{69836348-2C64-4109-A306-4F025F3532EA}" type="presParOf" srcId="{089336B8-1E2C-4BF5-8D62-1B36E32851D1}" destId="{F8DC4CDB-BACC-4267-BEB1-527415FA0AA0}" srcOrd="2" destOrd="0" presId="urn:microsoft.com/office/officeart/2005/8/layout/hierarchy4"/>
    <dgm:cxn modelId="{320B6F85-807B-41C8-A858-E52BEDDA920E}" type="presParOf" srcId="{F8DC4CDB-BACC-4267-BEB1-527415FA0AA0}" destId="{86B87E84-58E8-4951-B47B-05C486D206C3}" srcOrd="0" destOrd="0" presId="urn:microsoft.com/office/officeart/2005/8/layout/hierarchy4"/>
    <dgm:cxn modelId="{D4036243-411A-4201-A811-7610803FC415}" type="presParOf" srcId="{86B87E84-58E8-4951-B47B-05C486D206C3}" destId="{EAFE6FAE-01E5-41D7-8A36-D0E4A2AFA92E}" srcOrd="0" destOrd="0" presId="urn:microsoft.com/office/officeart/2005/8/layout/hierarchy4"/>
    <dgm:cxn modelId="{29E05723-162C-47F4-9599-F3B8BE451E55}" type="presParOf" srcId="{86B87E84-58E8-4951-B47B-05C486D206C3}" destId="{954B3016-FE97-49A0-B15E-03E3BB7F8F61}" srcOrd="1" destOrd="0" presId="urn:microsoft.com/office/officeart/2005/8/layout/hierarchy4"/>
    <dgm:cxn modelId="{872A557B-F042-4D74-97CD-8DCC2FD7A9E1}" type="presParOf" srcId="{86B87E84-58E8-4951-B47B-05C486D206C3}" destId="{0A1D0582-1104-4063-85ED-6EFFE877634C}" srcOrd="2" destOrd="0" presId="urn:microsoft.com/office/officeart/2005/8/layout/hierarchy4"/>
    <dgm:cxn modelId="{50E2EBE4-DBAD-455F-8CD3-7D661A796913}" type="presParOf" srcId="{0A1D0582-1104-4063-85ED-6EFFE877634C}" destId="{CF280094-F211-4585-A09E-7670CDF763BE}" srcOrd="0" destOrd="0" presId="urn:microsoft.com/office/officeart/2005/8/layout/hierarchy4"/>
    <dgm:cxn modelId="{22D121DC-3C6F-42A8-BC7E-CBFE94473253}" type="presParOf" srcId="{CF280094-F211-4585-A09E-7670CDF763BE}" destId="{C8F3E73B-FE4A-4210-9209-BB4A1D650E60}" srcOrd="0" destOrd="0" presId="urn:microsoft.com/office/officeart/2005/8/layout/hierarchy4"/>
    <dgm:cxn modelId="{3F288F75-B58C-4AF5-9327-4840F9AA2D11}" type="presParOf" srcId="{CF280094-F211-4585-A09E-7670CDF763BE}" destId="{65A4AC2C-328D-439F-8899-FD0B90173AE1}" srcOrd="1" destOrd="0" presId="urn:microsoft.com/office/officeart/2005/8/layout/hierarchy4"/>
    <dgm:cxn modelId="{BDCB6C02-CD8D-4C66-9657-FBEB492AF5C0}" type="presParOf" srcId="{CF280094-F211-4585-A09E-7670CDF763BE}" destId="{F5DB581D-0953-4DC0-B09A-967D6D5901EB}" srcOrd="2" destOrd="0" presId="urn:microsoft.com/office/officeart/2005/8/layout/hierarchy4"/>
    <dgm:cxn modelId="{7DA5E589-59E9-473A-B4F5-9BCCB17BBA62}" type="presParOf" srcId="{F5DB581D-0953-4DC0-B09A-967D6D5901EB}" destId="{A9062BBE-62F1-4B49-BD75-C4053DE0A4C3}" srcOrd="0" destOrd="0" presId="urn:microsoft.com/office/officeart/2005/8/layout/hierarchy4"/>
    <dgm:cxn modelId="{FAC1AB81-F41B-4045-9473-24DC54F1D136}" type="presParOf" srcId="{A9062BBE-62F1-4B49-BD75-C4053DE0A4C3}" destId="{25590C66-042F-47A2-8F9A-14CA4532BB4A}" srcOrd="0" destOrd="0" presId="urn:microsoft.com/office/officeart/2005/8/layout/hierarchy4"/>
    <dgm:cxn modelId="{30F9E7CB-3DE6-43C3-A539-315BEAA03517}" type="presParOf" srcId="{A9062BBE-62F1-4B49-BD75-C4053DE0A4C3}" destId="{D99D1405-5180-4694-A08C-9956D7780E2F}" srcOrd="1" destOrd="0" presId="urn:microsoft.com/office/officeart/2005/8/layout/hierarchy4"/>
    <dgm:cxn modelId="{2CA35D99-0C13-4EEB-8E57-D60FAE82EC3A}" type="presParOf" srcId="{A9062BBE-62F1-4B49-BD75-C4053DE0A4C3}" destId="{DA0F2FB2-D407-47C1-8496-853AF339BE6B}" srcOrd="2" destOrd="0" presId="urn:microsoft.com/office/officeart/2005/8/layout/hierarchy4"/>
    <dgm:cxn modelId="{CF4DEAB4-6A28-4943-97F6-5AA1AE9767FC}" type="presParOf" srcId="{DA0F2FB2-D407-47C1-8496-853AF339BE6B}" destId="{6867ACDE-2FD9-4FC0-ACC5-CA2D0FAFF4F0}" srcOrd="0" destOrd="0" presId="urn:microsoft.com/office/officeart/2005/8/layout/hierarchy4"/>
    <dgm:cxn modelId="{A4DC2417-2933-450A-88E2-6AE76AEE458D}" type="presParOf" srcId="{6867ACDE-2FD9-4FC0-ACC5-CA2D0FAFF4F0}" destId="{36722489-5505-4A5A-88B9-24D65273C8A2}" srcOrd="0" destOrd="0" presId="urn:microsoft.com/office/officeart/2005/8/layout/hierarchy4"/>
    <dgm:cxn modelId="{BD83E0E7-232A-4887-A0ED-0CBB4B17105B}" type="presParOf" srcId="{6867ACDE-2FD9-4FC0-ACC5-CA2D0FAFF4F0}" destId="{EEBB199F-9528-477E-B615-EDBB479A87B4}" srcOrd="1" destOrd="0" presId="urn:microsoft.com/office/officeart/2005/8/layout/hierarchy4"/>
    <dgm:cxn modelId="{2F14B1F8-8670-4DB7-9284-C2530B2A11A0}" type="presParOf" srcId="{82B0E951-F11F-4C6A-AE57-7F1A9C774DF4}" destId="{21B0EA57-9935-4463-ABDA-0678CF431474}" srcOrd="1" destOrd="0" presId="urn:microsoft.com/office/officeart/2005/8/layout/hierarchy4"/>
    <dgm:cxn modelId="{B86E5728-3A8D-411A-9186-5289696D315E}" type="presParOf" srcId="{82B0E951-F11F-4C6A-AE57-7F1A9C774DF4}" destId="{6D3F80CD-EA9A-4C62-A4CB-A265E5436AB7}" srcOrd="2" destOrd="0" presId="urn:microsoft.com/office/officeart/2005/8/layout/hierarchy4"/>
    <dgm:cxn modelId="{E645CAF7-F084-4CB2-A1CE-A72E8E2FFA3D}" type="presParOf" srcId="{6D3F80CD-EA9A-4C62-A4CB-A265E5436AB7}" destId="{B597DD97-1A33-43F2-AA53-28F0989F84E6}" srcOrd="0" destOrd="0" presId="urn:microsoft.com/office/officeart/2005/8/layout/hierarchy4"/>
    <dgm:cxn modelId="{3DB5CBCC-19E4-46A9-9857-7ED955942F40}" type="presParOf" srcId="{6D3F80CD-EA9A-4C62-A4CB-A265E5436AB7}" destId="{45128CD4-1617-4298-AF61-4299B6837981}" srcOrd="1" destOrd="0" presId="urn:microsoft.com/office/officeart/2005/8/layout/hierarchy4"/>
    <dgm:cxn modelId="{ADEBCA03-3E99-4947-AC46-E89AD987C405}" type="presParOf" srcId="{6D3F80CD-EA9A-4C62-A4CB-A265E5436AB7}" destId="{A355B150-AC83-42F3-BA19-EE43107C6C63}" srcOrd="2" destOrd="0" presId="urn:microsoft.com/office/officeart/2005/8/layout/hierarchy4"/>
    <dgm:cxn modelId="{737A5A5B-8175-4FFE-903A-6D0D9BC7F6CB}" type="presParOf" srcId="{A355B150-AC83-42F3-BA19-EE43107C6C63}" destId="{5CB9DA09-C383-4A5C-B654-BF14C9C6B27A}" srcOrd="0" destOrd="0" presId="urn:microsoft.com/office/officeart/2005/8/layout/hierarchy4"/>
    <dgm:cxn modelId="{A010135A-F051-479A-8ADE-F2B88050AAF5}" type="presParOf" srcId="{5CB9DA09-C383-4A5C-B654-BF14C9C6B27A}" destId="{963B42F5-2BD5-4A45-8854-077370BB562E}" srcOrd="0" destOrd="0" presId="urn:microsoft.com/office/officeart/2005/8/layout/hierarchy4"/>
    <dgm:cxn modelId="{9D32615B-1224-45C0-A823-E2962E94E366}" type="presParOf" srcId="{5CB9DA09-C383-4A5C-B654-BF14C9C6B27A}" destId="{C6103BD5-9A79-41D1-9A99-B29D03A8EDCC}" srcOrd="1" destOrd="0" presId="urn:microsoft.com/office/officeart/2005/8/layout/hierarchy4"/>
    <dgm:cxn modelId="{6E05C8B5-2BC6-40F2-BDBC-E9A92C8C8A2A}" type="presParOf" srcId="{5CB9DA09-C383-4A5C-B654-BF14C9C6B27A}" destId="{EAE84A42-EB58-4968-9F8B-A2082DF8B1CD}" srcOrd="2" destOrd="0" presId="urn:microsoft.com/office/officeart/2005/8/layout/hierarchy4"/>
    <dgm:cxn modelId="{7949CD9A-4DAB-440D-B978-0E077AF8FE94}" type="presParOf" srcId="{EAE84A42-EB58-4968-9F8B-A2082DF8B1CD}" destId="{3E762059-88DA-4C8A-BB32-DC0B9B493DC5}" srcOrd="0" destOrd="0" presId="urn:microsoft.com/office/officeart/2005/8/layout/hierarchy4"/>
    <dgm:cxn modelId="{AFCBF80E-7D63-4A99-862A-1DB4F4C38609}" type="presParOf" srcId="{3E762059-88DA-4C8A-BB32-DC0B9B493DC5}" destId="{9492FF1A-3E30-4386-AF35-E7DB1A624F9E}" srcOrd="0" destOrd="0" presId="urn:microsoft.com/office/officeart/2005/8/layout/hierarchy4"/>
    <dgm:cxn modelId="{FDDFF6E8-0975-45BF-B780-AB820C700A27}" type="presParOf" srcId="{3E762059-88DA-4C8A-BB32-DC0B9B493DC5}" destId="{C650844B-E6E0-4BB5-AD7D-420AE07D6056}" srcOrd="1" destOrd="0" presId="urn:microsoft.com/office/officeart/2005/8/layout/hierarchy4"/>
    <dgm:cxn modelId="{44D23664-840F-4861-BEDB-A147F62FB449}" type="presParOf" srcId="{3E762059-88DA-4C8A-BB32-DC0B9B493DC5}" destId="{4D28AC9F-421A-4454-BA20-AAA247E219E1}" srcOrd="2" destOrd="0" presId="urn:microsoft.com/office/officeart/2005/8/layout/hierarchy4"/>
    <dgm:cxn modelId="{B8588F92-6B66-42E3-8A6E-F921780BED99}" type="presParOf" srcId="{4D28AC9F-421A-4454-BA20-AAA247E219E1}" destId="{CFA0D69D-1321-48D4-A259-B72721D0CF98}" srcOrd="0" destOrd="0" presId="urn:microsoft.com/office/officeart/2005/8/layout/hierarchy4"/>
    <dgm:cxn modelId="{154304B6-6DC4-4ADC-B6E5-D00CF4C3B10E}" type="presParOf" srcId="{CFA0D69D-1321-48D4-A259-B72721D0CF98}" destId="{07B9962B-3E34-4EE1-8F02-D4A7FF5F5B77}" srcOrd="0" destOrd="0" presId="urn:microsoft.com/office/officeart/2005/8/layout/hierarchy4"/>
    <dgm:cxn modelId="{0154002D-AD48-4ECB-8549-18827983873E}" type="presParOf" srcId="{CFA0D69D-1321-48D4-A259-B72721D0CF98}" destId="{7654A922-DC9E-4945-B1C4-12310E8A8E4B}" srcOrd="1" destOrd="0" presId="urn:microsoft.com/office/officeart/2005/8/layout/hierarchy4"/>
    <dgm:cxn modelId="{90439E35-0942-497A-87E2-130BA198DF79}" type="presParOf" srcId="{CFA0D69D-1321-48D4-A259-B72721D0CF98}" destId="{A95DF4D7-7937-4FAA-91CF-AA4A38DE5A8C}" srcOrd="2" destOrd="0" presId="urn:microsoft.com/office/officeart/2005/8/layout/hierarchy4"/>
    <dgm:cxn modelId="{40AA46EE-59BB-4CF8-9964-A7DE586D60B0}" type="presParOf" srcId="{A95DF4D7-7937-4FAA-91CF-AA4A38DE5A8C}" destId="{A4C85376-6954-45AD-AA89-E832CFFB1C78}" srcOrd="0" destOrd="0" presId="urn:microsoft.com/office/officeart/2005/8/layout/hierarchy4"/>
    <dgm:cxn modelId="{9EBA46D2-6F84-4F27-989F-69EC7ABBE3F5}" type="presParOf" srcId="{A4C85376-6954-45AD-AA89-E832CFFB1C78}" destId="{1B3B0A05-F55E-4DED-BA01-2BC1E672F4F4}" srcOrd="0" destOrd="0" presId="urn:microsoft.com/office/officeart/2005/8/layout/hierarchy4"/>
    <dgm:cxn modelId="{E91A2632-A2CC-4C68-8202-346B01ECCC4C}" type="presParOf" srcId="{A4C85376-6954-45AD-AA89-E832CFFB1C78}" destId="{0CFB02AF-975E-44B6-80CA-9B5DD749A374}" srcOrd="1" destOrd="0" presId="urn:microsoft.com/office/officeart/2005/8/layout/hierarchy4"/>
    <dgm:cxn modelId="{62BA8CD5-EDE0-4F1E-8CEC-5C4537F38CE9}" type="presParOf" srcId="{82B0E951-F11F-4C6A-AE57-7F1A9C774DF4}" destId="{083CEC26-F842-4D7B-95DD-6A0A4CF0714B}" srcOrd="3" destOrd="0" presId="urn:microsoft.com/office/officeart/2005/8/layout/hierarchy4"/>
    <dgm:cxn modelId="{87F03FA7-FB3D-43D3-A459-9168696D29C4}" type="presParOf" srcId="{82B0E951-F11F-4C6A-AE57-7F1A9C774DF4}" destId="{26128377-8DC4-4C21-B223-94FC1979721C}" srcOrd="4" destOrd="0" presId="urn:microsoft.com/office/officeart/2005/8/layout/hierarchy4"/>
    <dgm:cxn modelId="{AADE5D8C-E0B2-42A3-ABDA-A566BEB70FCF}" type="presParOf" srcId="{26128377-8DC4-4C21-B223-94FC1979721C}" destId="{78565D8D-1CE5-4B92-8A1A-52F29E5C48CA}" srcOrd="0" destOrd="0" presId="urn:microsoft.com/office/officeart/2005/8/layout/hierarchy4"/>
    <dgm:cxn modelId="{4F4A7022-364B-41A8-B839-98FAD47C6307}" type="presParOf" srcId="{26128377-8DC4-4C21-B223-94FC1979721C}" destId="{D3FF79BA-484C-47AB-BC6E-37EEB90AF86F}" srcOrd="1" destOrd="0" presId="urn:microsoft.com/office/officeart/2005/8/layout/hierarchy4"/>
    <dgm:cxn modelId="{EABF5456-C3DD-423C-8860-66DC0E057FF5}" type="presParOf" srcId="{26128377-8DC4-4C21-B223-94FC1979721C}" destId="{5A6DF354-05D9-4090-A595-C00CD760AC91}" srcOrd="2" destOrd="0" presId="urn:microsoft.com/office/officeart/2005/8/layout/hierarchy4"/>
    <dgm:cxn modelId="{6FA309AD-CE3B-4982-AA93-FE5E58221CA9}" type="presParOf" srcId="{5A6DF354-05D9-4090-A595-C00CD760AC91}" destId="{F1A6E271-A965-4504-86DB-4AF3C4FDD837}" srcOrd="0" destOrd="0" presId="urn:microsoft.com/office/officeart/2005/8/layout/hierarchy4"/>
    <dgm:cxn modelId="{006DB8C8-50C9-4166-AEBF-37AA08668C2E}" type="presParOf" srcId="{F1A6E271-A965-4504-86DB-4AF3C4FDD837}" destId="{16CCAC52-DE15-45C4-B084-0D7EA5FA6997}" srcOrd="0" destOrd="0" presId="urn:microsoft.com/office/officeart/2005/8/layout/hierarchy4"/>
    <dgm:cxn modelId="{C47BA012-60B8-41F7-8DF1-A940A19FAE50}" type="presParOf" srcId="{F1A6E271-A965-4504-86DB-4AF3C4FDD837}" destId="{0701FC72-D442-4CCE-A90E-E8F8545755D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483BEE-CCE9-4D39-AB21-779B23A49555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8C7C0E-1C1D-47C5-AC58-499FC78B13ED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ВОП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E29ED370-2A3A-4F7C-9260-D735C275AF08}" type="parTrans" cxnId="{12F00CF0-4F4F-4015-AD01-537DA261E957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2A13B66-0352-49F2-8DC7-65C54161F43A}" type="sibTrans" cxnId="{12F00CF0-4F4F-4015-AD01-537DA261E957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4D719366-55B2-42DD-9709-E187F6CEB3AE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28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1124C820-37A0-4233-9FF4-8A22F769992E}" type="parTrans" cxnId="{CE275E2C-24D2-49F9-9803-3E5528B0FAFA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22E13085-83FA-4934-9239-DBB87F80375B}" type="sibTrans" cxnId="{CE275E2C-24D2-49F9-9803-3E5528B0FAFA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7165715C-A1B2-47CB-BB52-6BC6E531A938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77,7%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C2B3D0B5-67AF-48A3-8B81-3B62D37273DA}" type="parTrans" cxnId="{85CBDDD9-A97B-4F32-8898-FA25B6E73B55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217ACAB7-96A9-4738-B50A-24FF6220843A}" type="sibTrans" cxnId="{85CBDDD9-A97B-4F32-8898-FA25B6E73B55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A03128F-D020-426E-990E-6D6C5B52C042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Педиатрия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F9E360CE-E185-4669-8ABD-8D32F6CC721C}" type="parTrans" cxnId="{7F3BA427-B26F-4F39-B6DA-739E36CABA9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40D91CDE-D0FE-4943-BD9C-DAE0BC6BD2B8}" type="sibTrans" cxnId="{7F3BA427-B26F-4F39-B6DA-739E36CABA9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58890CB-C8E4-4DDB-BCF6-18443B105B0F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7F73A01-BDC4-4EAC-A932-C0018DF473DB}" type="parTrans" cxnId="{8E2FFEBA-57FF-4990-BA74-ADD25D8662C4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8ADE10A6-9179-4293-8D59-FC7A67185B36}" type="sibTrans" cxnId="{8E2FFEBA-57FF-4990-BA74-ADD25D8662C4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537DEC4D-8FA9-44D5-9663-C5F9CC67098F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11,1%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2A4C4A8-C9C9-4ECF-8DB4-6628A5E9C319}" type="parTrans" cxnId="{3B45E7E2-21D9-4AD3-9A09-3B661B755F1D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7E207D4-E876-4D29-9D53-013C5A4B51C4}" type="sibTrans" cxnId="{3B45E7E2-21D9-4AD3-9A09-3B661B755F1D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5802B093-1929-4FD6-833C-0A50FE0E1B7A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Терапия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CC4E072D-D425-48AD-930B-403AFF8395F0}" type="parTrans" cxnId="{38CCA5E6-4E13-412E-BB82-69E62B9AA0F5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F519B19C-2552-48FE-964C-24EA16702FEC}" type="sibTrans" cxnId="{38CCA5E6-4E13-412E-BB82-69E62B9AA0F5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78A48334-15D4-4ED8-897B-7920291AF7D2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147AA31C-7DCF-4846-8A20-AF677EFD8D0E}" type="parTrans" cxnId="{4B4DE2EA-2AC9-487A-B3E7-BA475418AC65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8F6F86E8-890B-4112-A196-78A73D435149}" type="sibTrans" cxnId="{4B4DE2EA-2AC9-487A-B3E7-BA475418AC65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AA93EB11-403F-42E3-94B9-5227B87785E0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11,1%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5A7BCC02-492F-4CA9-9524-A9D774EB8A61}" type="parTrans" cxnId="{F2A48D0D-B716-41DD-849F-E9A2A5B5802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4468F283-023E-4D19-9E3F-E59229013F1A}" type="sibTrans" cxnId="{F2A48D0D-B716-41DD-849F-E9A2A5B5802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2103E4A-3DA6-41B0-B399-A04F0BA32776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Участковая служба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C0FBA4B-D5D5-4FB2-A399-CC0EB445D35B}" type="parTrans" cxnId="{D4DC876B-0DEF-4ED6-AF74-49C1BE71E77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6BE4FF1-2651-425B-85D2-1BF04D7D0E3C}" type="sibTrans" cxnId="{D4DC876B-0DEF-4ED6-AF74-49C1BE71E77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8D8CCD38-1014-4103-94BA-43989325CDDD}" type="pres">
      <dgm:prSet presAssocID="{36483BEE-CCE9-4D39-AB21-779B23A4955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945B34-95F7-488A-9D6F-7ADBFE00C43F}" type="pres">
      <dgm:prSet presAssocID="{B2103E4A-3DA6-41B0-B399-A04F0BA32776}" presName="root1" presStyleCnt="0"/>
      <dgm:spPr/>
    </dgm:pt>
    <dgm:pt modelId="{2CA31658-D62D-4BDD-8693-4095292494B2}" type="pres">
      <dgm:prSet presAssocID="{B2103E4A-3DA6-41B0-B399-A04F0BA32776}" presName="LevelOneTextNode" presStyleLbl="node0" presStyleIdx="0" presStyleCnt="1" custLinFactNeighborX="-91175" custLinFactNeighborY="-6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41CFBE-F34E-4759-B96D-8979BC9C4D3C}" type="pres">
      <dgm:prSet presAssocID="{B2103E4A-3DA6-41B0-B399-A04F0BA32776}" presName="level2hierChild" presStyleCnt="0"/>
      <dgm:spPr/>
    </dgm:pt>
    <dgm:pt modelId="{D0C2A674-9816-4799-9423-1FAF13438AEE}" type="pres">
      <dgm:prSet presAssocID="{E29ED370-2A3A-4F7C-9260-D735C275AF08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E8502512-3601-4878-984A-EB3D9A077BF7}" type="pres">
      <dgm:prSet presAssocID="{E29ED370-2A3A-4F7C-9260-D735C275AF08}" presName="connTx" presStyleLbl="parChTrans1D2" presStyleIdx="0" presStyleCnt="3"/>
      <dgm:spPr/>
      <dgm:t>
        <a:bodyPr/>
        <a:lstStyle/>
        <a:p>
          <a:endParaRPr lang="ru-RU"/>
        </a:p>
      </dgm:t>
    </dgm:pt>
    <dgm:pt modelId="{C6076C2C-8DD7-4DDC-BB3F-79CEC5C132D4}" type="pres">
      <dgm:prSet presAssocID="{D68C7C0E-1C1D-47C5-AC58-499FC78B13ED}" presName="root2" presStyleCnt="0"/>
      <dgm:spPr/>
    </dgm:pt>
    <dgm:pt modelId="{846F01D2-3E4C-4502-B5EC-6B82AACFBAE0}" type="pres">
      <dgm:prSet presAssocID="{D68C7C0E-1C1D-47C5-AC58-499FC78B13ED}" presName="LevelTwoTextNode" presStyleLbl="node2" presStyleIdx="0" presStyleCnt="3" custLinFactNeighborX="-11674" custLinFactNeighborY="-15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A8D7A4-6502-4C39-9EDD-2AB28EA10647}" type="pres">
      <dgm:prSet presAssocID="{D68C7C0E-1C1D-47C5-AC58-499FC78B13ED}" presName="level3hierChild" presStyleCnt="0"/>
      <dgm:spPr/>
    </dgm:pt>
    <dgm:pt modelId="{73C55A95-9F6D-4698-A111-6E04A030ECB7}" type="pres">
      <dgm:prSet presAssocID="{1124C820-37A0-4233-9FF4-8A22F769992E}" presName="conn2-1" presStyleLbl="parChTrans1D3" presStyleIdx="0" presStyleCnt="6"/>
      <dgm:spPr/>
      <dgm:t>
        <a:bodyPr/>
        <a:lstStyle/>
        <a:p>
          <a:endParaRPr lang="ru-RU"/>
        </a:p>
      </dgm:t>
    </dgm:pt>
    <dgm:pt modelId="{43FD33CF-54C1-48F6-8D93-BE1479ACAB19}" type="pres">
      <dgm:prSet presAssocID="{1124C820-37A0-4233-9FF4-8A22F769992E}" presName="connTx" presStyleLbl="parChTrans1D3" presStyleIdx="0" presStyleCnt="6"/>
      <dgm:spPr/>
      <dgm:t>
        <a:bodyPr/>
        <a:lstStyle/>
        <a:p>
          <a:endParaRPr lang="ru-RU"/>
        </a:p>
      </dgm:t>
    </dgm:pt>
    <dgm:pt modelId="{39A8D510-6FF9-45DD-9F55-33C5C49AC24C}" type="pres">
      <dgm:prSet presAssocID="{4D719366-55B2-42DD-9709-E187F6CEB3AE}" presName="root2" presStyleCnt="0"/>
      <dgm:spPr/>
    </dgm:pt>
    <dgm:pt modelId="{1A6E9B93-DFA8-4DEA-82DD-036FA23AD8BA}" type="pres">
      <dgm:prSet presAssocID="{4D719366-55B2-42DD-9709-E187F6CEB3AE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3D5ADD-A9BC-4E24-A6A1-9D522E1419C2}" type="pres">
      <dgm:prSet presAssocID="{4D719366-55B2-42DD-9709-E187F6CEB3AE}" presName="level3hierChild" presStyleCnt="0"/>
      <dgm:spPr/>
    </dgm:pt>
    <dgm:pt modelId="{F3A18C95-8932-43D2-918E-5591A10A7921}" type="pres">
      <dgm:prSet presAssocID="{C2B3D0B5-67AF-48A3-8B81-3B62D37273DA}" presName="conn2-1" presStyleLbl="parChTrans1D3" presStyleIdx="1" presStyleCnt="6"/>
      <dgm:spPr/>
      <dgm:t>
        <a:bodyPr/>
        <a:lstStyle/>
        <a:p>
          <a:endParaRPr lang="ru-RU"/>
        </a:p>
      </dgm:t>
    </dgm:pt>
    <dgm:pt modelId="{97D9D9BE-386E-4CAD-BD60-22D0E8DD3B14}" type="pres">
      <dgm:prSet presAssocID="{C2B3D0B5-67AF-48A3-8B81-3B62D37273DA}" presName="connTx" presStyleLbl="parChTrans1D3" presStyleIdx="1" presStyleCnt="6"/>
      <dgm:spPr/>
      <dgm:t>
        <a:bodyPr/>
        <a:lstStyle/>
        <a:p>
          <a:endParaRPr lang="ru-RU"/>
        </a:p>
      </dgm:t>
    </dgm:pt>
    <dgm:pt modelId="{2BB684EC-BC79-4511-A772-B17398714D7E}" type="pres">
      <dgm:prSet presAssocID="{7165715C-A1B2-47CB-BB52-6BC6E531A938}" presName="root2" presStyleCnt="0"/>
      <dgm:spPr/>
    </dgm:pt>
    <dgm:pt modelId="{6F311096-1FEE-4C95-AB4F-F07D4DCE6727}" type="pres">
      <dgm:prSet presAssocID="{7165715C-A1B2-47CB-BB52-6BC6E531A938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FF2A49-A531-420D-87F5-865240A441CC}" type="pres">
      <dgm:prSet presAssocID="{7165715C-A1B2-47CB-BB52-6BC6E531A938}" presName="level3hierChild" presStyleCnt="0"/>
      <dgm:spPr/>
    </dgm:pt>
    <dgm:pt modelId="{AB55C79D-C9A8-4655-8FE4-E90A749A82B0}" type="pres">
      <dgm:prSet presAssocID="{F9E360CE-E185-4669-8ABD-8D32F6CC721C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B0F3E005-91C9-46BD-9228-FACC58B7C83A}" type="pres">
      <dgm:prSet presAssocID="{F9E360CE-E185-4669-8ABD-8D32F6CC721C}" presName="connTx" presStyleLbl="parChTrans1D2" presStyleIdx="1" presStyleCnt="3"/>
      <dgm:spPr/>
      <dgm:t>
        <a:bodyPr/>
        <a:lstStyle/>
        <a:p>
          <a:endParaRPr lang="ru-RU"/>
        </a:p>
      </dgm:t>
    </dgm:pt>
    <dgm:pt modelId="{0997DC84-C647-4B61-8297-287AAB237324}" type="pres">
      <dgm:prSet presAssocID="{3A03128F-D020-426E-990E-6D6C5B52C042}" presName="root2" presStyleCnt="0"/>
      <dgm:spPr/>
    </dgm:pt>
    <dgm:pt modelId="{62F4B74D-8E3F-4D37-921B-59DBC69932F7}" type="pres">
      <dgm:prSet presAssocID="{3A03128F-D020-426E-990E-6D6C5B52C042}" presName="LevelTwoTextNode" presStyleLbl="node2" presStyleIdx="1" presStyleCnt="3" custLinFactNeighborX="-11674" custLinFactNeighborY="19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F2C331-154A-4162-B8D2-3FA1BB844BD0}" type="pres">
      <dgm:prSet presAssocID="{3A03128F-D020-426E-990E-6D6C5B52C042}" presName="level3hierChild" presStyleCnt="0"/>
      <dgm:spPr/>
    </dgm:pt>
    <dgm:pt modelId="{296855D7-948B-4CD8-8322-6ED5CDD1B147}" type="pres">
      <dgm:prSet presAssocID="{A7F73A01-BDC4-4EAC-A932-C0018DF473DB}" presName="conn2-1" presStyleLbl="parChTrans1D3" presStyleIdx="2" presStyleCnt="6"/>
      <dgm:spPr/>
      <dgm:t>
        <a:bodyPr/>
        <a:lstStyle/>
        <a:p>
          <a:endParaRPr lang="ru-RU"/>
        </a:p>
      </dgm:t>
    </dgm:pt>
    <dgm:pt modelId="{D667C4E3-54F5-40FA-87CE-F6201B8247CD}" type="pres">
      <dgm:prSet presAssocID="{A7F73A01-BDC4-4EAC-A932-C0018DF473DB}" presName="connTx" presStyleLbl="parChTrans1D3" presStyleIdx="2" presStyleCnt="6"/>
      <dgm:spPr/>
      <dgm:t>
        <a:bodyPr/>
        <a:lstStyle/>
        <a:p>
          <a:endParaRPr lang="ru-RU"/>
        </a:p>
      </dgm:t>
    </dgm:pt>
    <dgm:pt modelId="{3FA301E1-84A9-46D8-8BF7-4DD738620D99}" type="pres">
      <dgm:prSet presAssocID="{B58890CB-C8E4-4DDB-BCF6-18443B105B0F}" presName="root2" presStyleCnt="0"/>
      <dgm:spPr/>
    </dgm:pt>
    <dgm:pt modelId="{E090AE48-8828-4DB4-A048-59FC650EC894}" type="pres">
      <dgm:prSet presAssocID="{B58890CB-C8E4-4DDB-BCF6-18443B105B0F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AC58D2-1B5E-4AF7-9374-A8B7D6136323}" type="pres">
      <dgm:prSet presAssocID="{B58890CB-C8E4-4DDB-BCF6-18443B105B0F}" presName="level3hierChild" presStyleCnt="0"/>
      <dgm:spPr/>
    </dgm:pt>
    <dgm:pt modelId="{D6F9C699-0CC5-4853-A65E-98D768BB63B4}" type="pres">
      <dgm:prSet presAssocID="{82A4C4A8-C9C9-4ECF-8DB4-6628A5E9C319}" presName="conn2-1" presStyleLbl="parChTrans1D3" presStyleIdx="3" presStyleCnt="6"/>
      <dgm:spPr/>
      <dgm:t>
        <a:bodyPr/>
        <a:lstStyle/>
        <a:p>
          <a:endParaRPr lang="ru-RU"/>
        </a:p>
      </dgm:t>
    </dgm:pt>
    <dgm:pt modelId="{A92E2381-9C2F-4AF0-9486-D30FFA5880A2}" type="pres">
      <dgm:prSet presAssocID="{82A4C4A8-C9C9-4ECF-8DB4-6628A5E9C319}" presName="connTx" presStyleLbl="parChTrans1D3" presStyleIdx="3" presStyleCnt="6"/>
      <dgm:spPr/>
      <dgm:t>
        <a:bodyPr/>
        <a:lstStyle/>
        <a:p>
          <a:endParaRPr lang="ru-RU"/>
        </a:p>
      </dgm:t>
    </dgm:pt>
    <dgm:pt modelId="{8E62ABC6-DA81-489F-8F55-6097E1D6D72E}" type="pres">
      <dgm:prSet presAssocID="{537DEC4D-8FA9-44D5-9663-C5F9CC67098F}" presName="root2" presStyleCnt="0"/>
      <dgm:spPr/>
    </dgm:pt>
    <dgm:pt modelId="{486169FE-31A5-4D39-9265-2329D257A6E7}" type="pres">
      <dgm:prSet presAssocID="{537DEC4D-8FA9-44D5-9663-C5F9CC67098F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C71F21-EE98-4317-B9B0-6A78F2C94CA2}" type="pres">
      <dgm:prSet presAssocID="{537DEC4D-8FA9-44D5-9663-C5F9CC67098F}" presName="level3hierChild" presStyleCnt="0"/>
      <dgm:spPr/>
    </dgm:pt>
    <dgm:pt modelId="{5ED304D0-9CCD-41B4-960C-5C1AD3AD0290}" type="pres">
      <dgm:prSet presAssocID="{CC4E072D-D425-48AD-930B-403AFF8395F0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8D22CB94-FC4D-46C1-A9A2-3912CC540431}" type="pres">
      <dgm:prSet presAssocID="{CC4E072D-D425-48AD-930B-403AFF8395F0}" presName="connTx" presStyleLbl="parChTrans1D2" presStyleIdx="2" presStyleCnt="3"/>
      <dgm:spPr/>
      <dgm:t>
        <a:bodyPr/>
        <a:lstStyle/>
        <a:p>
          <a:endParaRPr lang="ru-RU"/>
        </a:p>
      </dgm:t>
    </dgm:pt>
    <dgm:pt modelId="{F6694625-436F-4058-B5E0-77E8B39F4E23}" type="pres">
      <dgm:prSet presAssocID="{5802B093-1929-4FD6-833C-0A50FE0E1B7A}" presName="root2" presStyleCnt="0"/>
      <dgm:spPr/>
    </dgm:pt>
    <dgm:pt modelId="{FC3E2CFD-7B49-4D2D-8C06-D6AB93A1416E}" type="pres">
      <dgm:prSet presAssocID="{5802B093-1929-4FD6-833C-0A50FE0E1B7A}" presName="LevelTwoTextNode" presStyleLbl="node2" presStyleIdx="2" presStyleCnt="3" custLinFactNeighborX="-11674" custLinFactNeighborY="-33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36611E-8F49-4239-8C27-5B103E8E8A01}" type="pres">
      <dgm:prSet presAssocID="{5802B093-1929-4FD6-833C-0A50FE0E1B7A}" presName="level3hierChild" presStyleCnt="0"/>
      <dgm:spPr/>
    </dgm:pt>
    <dgm:pt modelId="{F2740D59-F707-40D5-B16B-CB59C52CBB9E}" type="pres">
      <dgm:prSet presAssocID="{147AA31C-7DCF-4846-8A20-AF677EFD8D0E}" presName="conn2-1" presStyleLbl="parChTrans1D3" presStyleIdx="4" presStyleCnt="6"/>
      <dgm:spPr/>
      <dgm:t>
        <a:bodyPr/>
        <a:lstStyle/>
        <a:p>
          <a:endParaRPr lang="ru-RU"/>
        </a:p>
      </dgm:t>
    </dgm:pt>
    <dgm:pt modelId="{2AA66723-6CD3-406C-9563-F56B31A9ADFA}" type="pres">
      <dgm:prSet presAssocID="{147AA31C-7DCF-4846-8A20-AF677EFD8D0E}" presName="connTx" presStyleLbl="parChTrans1D3" presStyleIdx="4" presStyleCnt="6"/>
      <dgm:spPr/>
      <dgm:t>
        <a:bodyPr/>
        <a:lstStyle/>
        <a:p>
          <a:endParaRPr lang="ru-RU"/>
        </a:p>
      </dgm:t>
    </dgm:pt>
    <dgm:pt modelId="{DB43A9AD-C446-40BF-AEFA-C198EC438651}" type="pres">
      <dgm:prSet presAssocID="{78A48334-15D4-4ED8-897B-7920291AF7D2}" presName="root2" presStyleCnt="0"/>
      <dgm:spPr/>
    </dgm:pt>
    <dgm:pt modelId="{9774ACCD-8699-4D9A-929C-63A44D3D5609}" type="pres">
      <dgm:prSet presAssocID="{78A48334-15D4-4ED8-897B-7920291AF7D2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DBEF88-0786-4E0F-BC70-59CF076CDF32}" type="pres">
      <dgm:prSet presAssocID="{78A48334-15D4-4ED8-897B-7920291AF7D2}" presName="level3hierChild" presStyleCnt="0"/>
      <dgm:spPr/>
    </dgm:pt>
    <dgm:pt modelId="{5FE27416-C3F1-42E8-B5A5-53B5C4D15A99}" type="pres">
      <dgm:prSet presAssocID="{5A7BCC02-492F-4CA9-9524-A9D774EB8A61}" presName="conn2-1" presStyleLbl="parChTrans1D3" presStyleIdx="5" presStyleCnt="6"/>
      <dgm:spPr/>
      <dgm:t>
        <a:bodyPr/>
        <a:lstStyle/>
        <a:p>
          <a:endParaRPr lang="ru-RU"/>
        </a:p>
      </dgm:t>
    </dgm:pt>
    <dgm:pt modelId="{4A83FDB3-D827-4D16-9D31-B989D0FED5B9}" type="pres">
      <dgm:prSet presAssocID="{5A7BCC02-492F-4CA9-9524-A9D774EB8A61}" presName="connTx" presStyleLbl="parChTrans1D3" presStyleIdx="5" presStyleCnt="6"/>
      <dgm:spPr/>
      <dgm:t>
        <a:bodyPr/>
        <a:lstStyle/>
        <a:p>
          <a:endParaRPr lang="ru-RU"/>
        </a:p>
      </dgm:t>
    </dgm:pt>
    <dgm:pt modelId="{31EBFF83-C148-40DD-B6C5-0500D25CE8EB}" type="pres">
      <dgm:prSet presAssocID="{AA93EB11-403F-42E3-94B9-5227B87785E0}" presName="root2" presStyleCnt="0"/>
      <dgm:spPr/>
    </dgm:pt>
    <dgm:pt modelId="{DE3C77AB-B50C-43AB-BEBB-6283419B67CA}" type="pres">
      <dgm:prSet presAssocID="{AA93EB11-403F-42E3-94B9-5227B87785E0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A9CBD8-2C38-43BE-BF6D-1B6B94E48B17}" type="pres">
      <dgm:prSet presAssocID="{AA93EB11-403F-42E3-94B9-5227B87785E0}" presName="level3hierChild" presStyleCnt="0"/>
      <dgm:spPr/>
    </dgm:pt>
  </dgm:ptLst>
  <dgm:cxnLst>
    <dgm:cxn modelId="{BEEBF679-2B12-46A4-BD81-00AED2492623}" type="presOf" srcId="{5802B093-1929-4FD6-833C-0A50FE0E1B7A}" destId="{FC3E2CFD-7B49-4D2D-8C06-D6AB93A1416E}" srcOrd="0" destOrd="0" presId="urn:microsoft.com/office/officeart/2008/layout/HorizontalMultiLevelHierarchy"/>
    <dgm:cxn modelId="{C92497AD-863F-421B-B0B7-DFCDD425102D}" type="presOf" srcId="{CC4E072D-D425-48AD-930B-403AFF8395F0}" destId="{8D22CB94-FC4D-46C1-A9A2-3912CC540431}" srcOrd="1" destOrd="0" presId="urn:microsoft.com/office/officeart/2008/layout/HorizontalMultiLevelHierarchy"/>
    <dgm:cxn modelId="{DEB8AD30-C35E-453B-BD28-85FB42F560F1}" type="presOf" srcId="{CC4E072D-D425-48AD-930B-403AFF8395F0}" destId="{5ED304D0-9CCD-41B4-960C-5C1AD3AD0290}" srcOrd="0" destOrd="0" presId="urn:microsoft.com/office/officeart/2008/layout/HorizontalMultiLevelHierarchy"/>
    <dgm:cxn modelId="{38CCA5E6-4E13-412E-BB82-69E62B9AA0F5}" srcId="{B2103E4A-3DA6-41B0-B399-A04F0BA32776}" destId="{5802B093-1929-4FD6-833C-0A50FE0E1B7A}" srcOrd="2" destOrd="0" parTransId="{CC4E072D-D425-48AD-930B-403AFF8395F0}" sibTransId="{F519B19C-2552-48FE-964C-24EA16702FEC}"/>
    <dgm:cxn modelId="{D4DC876B-0DEF-4ED6-AF74-49C1BE71E772}" srcId="{36483BEE-CCE9-4D39-AB21-779B23A49555}" destId="{B2103E4A-3DA6-41B0-B399-A04F0BA32776}" srcOrd="0" destOrd="0" parTransId="{AC0FBA4B-D5D5-4FB2-A399-CC0EB445D35B}" sibTransId="{36BE4FF1-2651-425B-85D2-1BF04D7D0E3C}"/>
    <dgm:cxn modelId="{85CBDDD9-A97B-4F32-8898-FA25B6E73B55}" srcId="{D68C7C0E-1C1D-47C5-AC58-499FC78B13ED}" destId="{7165715C-A1B2-47CB-BB52-6BC6E531A938}" srcOrd="1" destOrd="0" parTransId="{C2B3D0B5-67AF-48A3-8B81-3B62D37273DA}" sibTransId="{217ACAB7-96A9-4738-B50A-24FF6220843A}"/>
    <dgm:cxn modelId="{4B4DE2EA-2AC9-487A-B3E7-BA475418AC65}" srcId="{5802B093-1929-4FD6-833C-0A50FE0E1B7A}" destId="{78A48334-15D4-4ED8-897B-7920291AF7D2}" srcOrd="0" destOrd="0" parTransId="{147AA31C-7DCF-4846-8A20-AF677EFD8D0E}" sibTransId="{8F6F86E8-890B-4112-A196-78A73D435149}"/>
    <dgm:cxn modelId="{C10503EA-0800-4831-8F72-951F96872E43}" type="presOf" srcId="{F9E360CE-E185-4669-8ABD-8D32F6CC721C}" destId="{AB55C79D-C9A8-4655-8FE4-E90A749A82B0}" srcOrd="0" destOrd="0" presId="urn:microsoft.com/office/officeart/2008/layout/HorizontalMultiLevelHierarchy"/>
    <dgm:cxn modelId="{774C9EF9-0191-41B4-BD3D-AC96CE83EB34}" type="presOf" srcId="{5A7BCC02-492F-4CA9-9524-A9D774EB8A61}" destId="{5FE27416-C3F1-42E8-B5A5-53B5C4D15A99}" srcOrd="0" destOrd="0" presId="urn:microsoft.com/office/officeart/2008/layout/HorizontalMultiLevelHierarchy"/>
    <dgm:cxn modelId="{6552E428-1DDB-47F7-996D-0EC6E66244A3}" type="presOf" srcId="{147AA31C-7DCF-4846-8A20-AF677EFD8D0E}" destId="{2AA66723-6CD3-406C-9563-F56B31A9ADFA}" srcOrd="1" destOrd="0" presId="urn:microsoft.com/office/officeart/2008/layout/HorizontalMultiLevelHierarchy"/>
    <dgm:cxn modelId="{DBCC0FE9-8D79-4211-9A76-7200449A06A2}" type="presOf" srcId="{36483BEE-CCE9-4D39-AB21-779B23A49555}" destId="{8D8CCD38-1014-4103-94BA-43989325CDDD}" srcOrd="0" destOrd="0" presId="urn:microsoft.com/office/officeart/2008/layout/HorizontalMultiLevelHierarchy"/>
    <dgm:cxn modelId="{254CDE72-F0E7-4308-8C70-76E9E5506CF3}" type="presOf" srcId="{E29ED370-2A3A-4F7C-9260-D735C275AF08}" destId="{E8502512-3601-4878-984A-EB3D9A077BF7}" srcOrd="1" destOrd="0" presId="urn:microsoft.com/office/officeart/2008/layout/HorizontalMultiLevelHierarchy"/>
    <dgm:cxn modelId="{D9DDAA04-F716-41BF-A2E4-F9D2446D1CA2}" type="presOf" srcId="{1124C820-37A0-4233-9FF4-8A22F769992E}" destId="{73C55A95-9F6D-4698-A111-6E04A030ECB7}" srcOrd="0" destOrd="0" presId="urn:microsoft.com/office/officeart/2008/layout/HorizontalMultiLevelHierarchy"/>
    <dgm:cxn modelId="{963A431A-33BA-45E9-9DA2-CAF0A006B229}" type="presOf" srcId="{537DEC4D-8FA9-44D5-9663-C5F9CC67098F}" destId="{486169FE-31A5-4D39-9265-2329D257A6E7}" srcOrd="0" destOrd="0" presId="urn:microsoft.com/office/officeart/2008/layout/HorizontalMultiLevelHierarchy"/>
    <dgm:cxn modelId="{2597E927-EDE4-4BEE-A5DD-00C90941940D}" type="presOf" srcId="{147AA31C-7DCF-4846-8A20-AF677EFD8D0E}" destId="{F2740D59-F707-40D5-B16B-CB59C52CBB9E}" srcOrd="0" destOrd="0" presId="urn:microsoft.com/office/officeart/2008/layout/HorizontalMultiLevelHierarchy"/>
    <dgm:cxn modelId="{2322E8A6-7F67-485F-B8BB-76D9F5D79E11}" type="presOf" srcId="{A7F73A01-BDC4-4EAC-A932-C0018DF473DB}" destId="{D667C4E3-54F5-40FA-87CE-F6201B8247CD}" srcOrd="1" destOrd="0" presId="urn:microsoft.com/office/officeart/2008/layout/HorizontalMultiLevelHierarchy"/>
    <dgm:cxn modelId="{F4BF9561-FBF2-447E-8FDD-565444D0749C}" type="presOf" srcId="{C2B3D0B5-67AF-48A3-8B81-3B62D37273DA}" destId="{97D9D9BE-386E-4CAD-BD60-22D0E8DD3B14}" srcOrd="1" destOrd="0" presId="urn:microsoft.com/office/officeart/2008/layout/HorizontalMultiLevelHierarchy"/>
    <dgm:cxn modelId="{F3F8E013-4F7A-4043-A902-9795B3A59F17}" type="presOf" srcId="{C2B3D0B5-67AF-48A3-8B81-3B62D37273DA}" destId="{F3A18C95-8932-43D2-918E-5591A10A7921}" srcOrd="0" destOrd="0" presId="urn:microsoft.com/office/officeart/2008/layout/HorizontalMultiLevelHierarchy"/>
    <dgm:cxn modelId="{2DAED9F7-0E9E-4866-A5D4-DC675073A894}" type="presOf" srcId="{B2103E4A-3DA6-41B0-B399-A04F0BA32776}" destId="{2CA31658-D62D-4BDD-8693-4095292494B2}" srcOrd="0" destOrd="0" presId="urn:microsoft.com/office/officeart/2008/layout/HorizontalMultiLevelHierarchy"/>
    <dgm:cxn modelId="{3B45E7E2-21D9-4AD3-9A09-3B661B755F1D}" srcId="{3A03128F-D020-426E-990E-6D6C5B52C042}" destId="{537DEC4D-8FA9-44D5-9663-C5F9CC67098F}" srcOrd="1" destOrd="0" parTransId="{82A4C4A8-C9C9-4ECF-8DB4-6628A5E9C319}" sibTransId="{B7E207D4-E876-4D29-9D53-013C5A4B51C4}"/>
    <dgm:cxn modelId="{3CCEEE99-546D-423E-B43B-05C1593A774B}" type="presOf" srcId="{4D719366-55B2-42DD-9709-E187F6CEB3AE}" destId="{1A6E9B93-DFA8-4DEA-82DD-036FA23AD8BA}" srcOrd="0" destOrd="0" presId="urn:microsoft.com/office/officeart/2008/layout/HorizontalMultiLevelHierarchy"/>
    <dgm:cxn modelId="{7F3BA427-B26F-4F39-B6DA-739E36CABA9C}" srcId="{B2103E4A-3DA6-41B0-B399-A04F0BA32776}" destId="{3A03128F-D020-426E-990E-6D6C5B52C042}" srcOrd="1" destOrd="0" parTransId="{F9E360CE-E185-4669-8ABD-8D32F6CC721C}" sibTransId="{40D91CDE-D0FE-4943-BD9C-DAE0BC6BD2B8}"/>
    <dgm:cxn modelId="{79911C98-65D2-4931-85A4-49D98920AAAC}" type="presOf" srcId="{82A4C4A8-C9C9-4ECF-8DB4-6628A5E9C319}" destId="{A92E2381-9C2F-4AF0-9486-D30FFA5880A2}" srcOrd="1" destOrd="0" presId="urn:microsoft.com/office/officeart/2008/layout/HorizontalMultiLevelHierarchy"/>
    <dgm:cxn modelId="{B463F08C-9F27-4054-91B8-BE3B28E8C651}" type="presOf" srcId="{1124C820-37A0-4233-9FF4-8A22F769992E}" destId="{43FD33CF-54C1-48F6-8D93-BE1479ACAB19}" srcOrd="1" destOrd="0" presId="urn:microsoft.com/office/officeart/2008/layout/HorizontalMultiLevelHierarchy"/>
    <dgm:cxn modelId="{E66A4CB9-F1ED-4112-8531-7A122DE85294}" type="presOf" srcId="{F9E360CE-E185-4669-8ABD-8D32F6CC721C}" destId="{B0F3E005-91C9-46BD-9228-FACC58B7C83A}" srcOrd="1" destOrd="0" presId="urn:microsoft.com/office/officeart/2008/layout/HorizontalMultiLevelHierarchy"/>
    <dgm:cxn modelId="{45192E08-E36D-40B6-B421-CDDC56287B7B}" type="presOf" srcId="{82A4C4A8-C9C9-4ECF-8DB4-6628A5E9C319}" destId="{D6F9C699-0CC5-4853-A65E-98D768BB63B4}" srcOrd="0" destOrd="0" presId="urn:microsoft.com/office/officeart/2008/layout/HorizontalMultiLevelHierarchy"/>
    <dgm:cxn modelId="{8E2FFEBA-57FF-4990-BA74-ADD25D8662C4}" srcId="{3A03128F-D020-426E-990E-6D6C5B52C042}" destId="{B58890CB-C8E4-4DDB-BCF6-18443B105B0F}" srcOrd="0" destOrd="0" parTransId="{A7F73A01-BDC4-4EAC-A932-C0018DF473DB}" sibTransId="{8ADE10A6-9179-4293-8D59-FC7A67185B36}"/>
    <dgm:cxn modelId="{F2A48D0D-B716-41DD-849F-E9A2A5B58021}" srcId="{5802B093-1929-4FD6-833C-0A50FE0E1B7A}" destId="{AA93EB11-403F-42E3-94B9-5227B87785E0}" srcOrd="1" destOrd="0" parTransId="{5A7BCC02-492F-4CA9-9524-A9D774EB8A61}" sibTransId="{4468F283-023E-4D19-9E3F-E59229013F1A}"/>
    <dgm:cxn modelId="{0C0309BD-0C31-4B15-9C1B-9AAD3F06E616}" type="presOf" srcId="{D68C7C0E-1C1D-47C5-AC58-499FC78B13ED}" destId="{846F01D2-3E4C-4502-B5EC-6B82AACFBAE0}" srcOrd="0" destOrd="0" presId="urn:microsoft.com/office/officeart/2008/layout/HorizontalMultiLevelHierarchy"/>
    <dgm:cxn modelId="{4FCE84F4-B2AD-47FC-AEAA-C50E31FAE9D3}" type="presOf" srcId="{7165715C-A1B2-47CB-BB52-6BC6E531A938}" destId="{6F311096-1FEE-4C95-AB4F-F07D4DCE6727}" srcOrd="0" destOrd="0" presId="urn:microsoft.com/office/officeart/2008/layout/HorizontalMultiLevelHierarchy"/>
    <dgm:cxn modelId="{3BE8B8A4-AD68-491F-9E7D-343D46AA1402}" type="presOf" srcId="{B58890CB-C8E4-4DDB-BCF6-18443B105B0F}" destId="{E090AE48-8828-4DB4-A048-59FC650EC894}" srcOrd="0" destOrd="0" presId="urn:microsoft.com/office/officeart/2008/layout/HorizontalMultiLevelHierarchy"/>
    <dgm:cxn modelId="{057FAA8B-4D95-4D07-B577-44CA163969D0}" type="presOf" srcId="{A7F73A01-BDC4-4EAC-A932-C0018DF473DB}" destId="{296855D7-948B-4CD8-8322-6ED5CDD1B147}" srcOrd="0" destOrd="0" presId="urn:microsoft.com/office/officeart/2008/layout/HorizontalMultiLevelHierarchy"/>
    <dgm:cxn modelId="{7DAE399E-C1B2-4DFF-AFE6-71CC4B705D69}" type="presOf" srcId="{E29ED370-2A3A-4F7C-9260-D735C275AF08}" destId="{D0C2A674-9816-4799-9423-1FAF13438AEE}" srcOrd="0" destOrd="0" presId="urn:microsoft.com/office/officeart/2008/layout/HorizontalMultiLevelHierarchy"/>
    <dgm:cxn modelId="{083D8E11-2D8A-46C6-8011-6E7F5594568E}" type="presOf" srcId="{78A48334-15D4-4ED8-897B-7920291AF7D2}" destId="{9774ACCD-8699-4D9A-929C-63A44D3D5609}" srcOrd="0" destOrd="0" presId="urn:microsoft.com/office/officeart/2008/layout/HorizontalMultiLevelHierarchy"/>
    <dgm:cxn modelId="{0893ADEE-9978-4F6C-9797-D08483AC5E13}" type="presOf" srcId="{5A7BCC02-492F-4CA9-9524-A9D774EB8A61}" destId="{4A83FDB3-D827-4D16-9D31-B989D0FED5B9}" srcOrd="1" destOrd="0" presId="urn:microsoft.com/office/officeart/2008/layout/HorizontalMultiLevelHierarchy"/>
    <dgm:cxn modelId="{5AC0E75F-C014-4335-8B5A-AFFFDACB634E}" type="presOf" srcId="{AA93EB11-403F-42E3-94B9-5227B87785E0}" destId="{DE3C77AB-B50C-43AB-BEBB-6283419B67CA}" srcOrd="0" destOrd="0" presId="urn:microsoft.com/office/officeart/2008/layout/HorizontalMultiLevelHierarchy"/>
    <dgm:cxn modelId="{3E1FE749-705E-4594-A67F-B642433F40A1}" type="presOf" srcId="{3A03128F-D020-426E-990E-6D6C5B52C042}" destId="{62F4B74D-8E3F-4D37-921B-59DBC69932F7}" srcOrd="0" destOrd="0" presId="urn:microsoft.com/office/officeart/2008/layout/HorizontalMultiLevelHierarchy"/>
    <dgm:cxn modelId="{CE275E2C-24D2-49F9-9803-3E5528B0FAFA}" srcId="{D68C7C0E-1C1D-47C5-AC58-499FC78B13ED}" destId="{4D719366-55B2-42DD-9709-E187F6CEB3AE}" srcOrd="0" destOrd="0" parTransId="{1124C820-37A0-4233-9FF4-8A22F769992E}" sibTransId="{22E13085-83FA-4934-9239-DBB87F80375B}"/>
    <dgm:cxn modelId="{12F00CF0-4F4F-4015-AD01-537DA261E957}" srcId="{B2103E4A-3DA6-41B0-B399-A04F0BA32776}" destId="{D68C7C0E-1C1D-47C5-AC58-499FC78B13ED}" srcOrd="0" destOrd="0" parTransId="{E29ED370-2A3A-4F7C-9260-D735C275AF08}" sibTransId="{32A13B66-0352-49F2-8DC7-65C54161F43A}"/>
    <dgm:cxn modelId="{3C2C4104-4862-44CE-BCC1-3679CE0CF5E1}" type="presParOf" srcId="{8D8CCD38-1014-4103-94BA-43989325CDDD}" destId="{BE945B34-95F7-488A-9D6F-7ADBFE00C43F}" srcOrd="0" destOrd="0" presId="urn:microsoft.com/office/officeart/2008/layout/HorizontalMultiLevelHierarchy"/>
    <dgm:cxn modelId="{7212C86A-AC2D-4911-A219-F40284B32ABB}" type="presParOf" srcId="{BE945B34-95F7-488A-9D6F-7ADBFE00C43F}" destId="{2CA31658-D62D-4BDD-8693-4095292494B2}" srcOrd="0" destOrd="0" presId="urn:microsoft.com/office/officeart/2008/layout/HorizontalMultiLevelHierarchy"/>
    <dgm:cxn modelId="{37B76E8A-F5E4-4CCE-A3A1-FFCF62A5717E}" type="presParOf" srcId="{BE945B34-95F7-488A-9D6F-7ADBFE00C43F}" destId="{A341CFBE-F34E-4759-B96D-8979BC9C4D3C}" srcOrd="1" destOrd="0" presId="urn:microsoft.com/office/officeart/2008/layout/HorizontalMultiLevelHierarchy"/>
    <dgm:cxn modelId="{C3D2A34E-D951-4A5C-8C8E-C242B345C2B7}" type="presParOf" srcId="{A341CFBE-F34E-4759-B96D-8979BC9C4D3C}" destId="{D0C2A674-9816-4799-9423-1FAF13438AEE}" srcOrd="0" destOrd="0" presId="urn:microsoft.com/office/officeart/2008/layout/HorizontalMultiLevelHierarchy"/>
    <dgm:cxn modelId="{4BC309E8-0F01-43E0-8F69-D4687DB6477E}" type="presParOf" srcId="{D0C2A674-9816-4799-9423-1FAF13438AEE}" destId="{E8502512-3601-4878-984A-EB3D9A077BF7}" srcOrd="0" destOrd="0" presId="urn:microsoft.com/office/officeart/2008/layout/HorizontalMultiLevelHierarchy"/>
    <dgm:cxn modelId="{F6E465A8-D094-44CA-B951-40AC7D0994D6}" type="presParOf" srcId="{A341CFBE-F34E-4759-B96D-8979BC9C4D3C}" destId="{C6076C2C-8DD7-4DDC-BB3F-79CEC5C132D4}" srcOrd="1" destOrd="0" presId="urn:microsoft.com/office/officeart/2008/layout/HorizontalMultiLevelHierarchy"/>
    <dgm:cxn modelId="{46501197-93BA-4F27-BAC9-E280F21E1105}" type="presParOf" srcId="{C6076C2C-8DD7-4DDC-BB3F-79CEC5C132D4}" destId="{846F01D2-3E4C-4502-B5EC-6B82AACFBAE0}" srcOrd="0" destOrd="0" presId="urn:microsoft.com/office/officeart/2008/layout/HorizontalMultiLevelHierarchy"/>
    <dgm:cxn modelId="{7761C14A-31C2-4A3A-B4C2-B775C8AF4C15}" type="presParOf" srcId="{C6076C2C-8DD7-4DDC-BB3F-79CEC5C132D4}" destId="{16A8D7A4-6502-4C39-9EDD-2AB28EA10647}" srcOrd="1" destOrd="0" presId="urn:microsoft.com/office/officeart/2008/layout/HorizontalMultiLevelHierarchy"/>
    <dgm:cxn modelId="{570C2957-5D7E-46CE-93EC-F1804D27E2BF}" type="presParOf" srcId="{16A8D7A4-6502-4C39-9EDD-2AB28EA10647}" destId="{73C55A95-9F6D-4698-A111-6E04A030ECB7}" srcOrd="0" destOrd="0" presId="urn:microsoft.com/office/officeart/2008/layout/HorizontalMultiLevelHierarchy"/>
    <dgm:cxn modelId="{0F630D2A-204F-4573-9995-9DF4C63B8FD5}" type="presParOf" srcId="{73C55A95-9F6D-4698-A111-6E04A030ECB7}" destId="{43FD33CF-54C1-48F6-8D93-BE1479ACAB19}" srcOrd="0" destOrd="0" presId="urn:microsoft.com/office/officeart/2008/layout/HorizontalMultiLevelHierarchy"/>
    <dgm:cxn modelId="{242E5F07-F5E6-4EED-A071-C7468D6B22B9}" type="presParOf" srcId="{16A8D7A4-6502-4C39-9EDD-2AB28EA10647}" destId="{39A8D510-6FF9-45DD-9F55-33C5C49AC24C}" srcOrd="1" destOrd="0" presId="urn:microsoft.com/office/officeart/2008/layout/HorizontalMultiLevelHierarchy"/>
    <dgm:cxn modelId="{9D9BEF38-43E2-4823-BDCC-B2114CB996C5}" type="presParOf" srcId="{39A8D510-6FF9-45DD-9F55-33C5C49AC24C}" destId="{1A6E9B93-DFA8-4DEA-82DD-036FA23AD8BA}" srcOrd="0" destOrd="0" presId="urn:microsoft.com/office/officeart/2008/layout/HorizontalMultiLevelHierarchy"/>
    <dgm:cxn modelId="{CB25AD35-B616-4852-B2D0-1FC29C73C367}" type="presParOf" srcId="{39A8D510-6FF9-45DD-9F55-33C5C49AC24C}" destId="{0D3D5ADD-A9BC-4E24-A6A1-9D522E1419C2}" srcOrd="1" destOrd="0" presId="urn:microsoft.com/office/officeart/2008/layout/HorizontalMultiLevelHierarchy"/>
    <dgm:cxn modelId="{A1936B99-E7B8-4216-9CB7-D5C9B6837B90}" type="presParOf" srcId="{16A8D7A4-6502-4C39-9EDD-2AB28EA10647}" destId="{F3A18C95-8932-43D2-918E-5591A10A7921}" srcOrd="2" destOrd="0" presId="urn:microsoft.com/office/officeart/2008/layout/HorizontalMultiLevelHierarchy"/>
    <dgm:cxn modelId="{1396DE9C-8229-4D9C-855F-C7543AFFDF03}" type="presParOf" srcId="{F3A18C95-8932-43D2-918E-5591A10A7921}" destId="{97D9D9BE-386E-4CAD-BD60-22D0E8DD3B14}" srcOrd="0" destOrd="0" presId="urn:microsoft.com/office/officeart/2008/layout/HorizontalMultiLevelHierarchy"/>
    <dgm:cxn modelId="{4765420C-06F8-49BC-B306-CEBE5C475149}" type="presParOf" srcId="{16A8D7A4-6502-4C39-9EDD-2AB28EA10647}" destId="{2BB684EC-BC79-4511-A772-B17398714D7E}" srcOrd="3" destOrd="0" presId="urn:microsoft.com/office/officeart/2008/layout/HorizontalMultiLevelHierarchy"/>
    <dgm:cxn modelId="{09E051EB-1D0B-4A9D-A2D9-0DECECA30F8A}" type="presParOf" srcId="{2BB684EC-BC79-4511-A772-B17398714D7E}" destId="{6F311096-1FEE-4C95-AB4F-F07D4DCE6727}" srcOrd="0" destOrd="0" presId="urn:microsoft.com/office/officeart/2008/layout/HorizontalMultiLevelHierarchy"/>
    <dgm:cxn modelId="{0F664A4E-8B4B-48D5-A7E7-DC3446B1C711}" type="presParOf" srcId="{2BB684EC-BC79-4511-A772-B17398714D7E}" destId="{0BFF2A49-A531-420D-87F5-865240A441CC}" srcOrd="1" destOrd="0" presId="urn:microsoft.com/office/officeart/2008/layout/HorizontalMultiLevelHierarchy"/>
    <dgm:cxn modelId="{FA83E41A-2620-43AA-A4A8-444A729EC5F5}" type="presParOf" srcId="{A341CFBE-F34E-4759-B96D-8979BC9C4D3C}" destId="{AB55C79D-C9A8-4655-8FE4-E90A749A82B0}" srcOrd="2" destOrd="0" presId="urn:microsoft.com/office/officeart/2008/layout/HorizontalMultiLevelHierarchy"/>
    <dgm:cxn modelId="{32E5D89A-EDA8-48FD-B0C4-B36DDD6DDA37}" type="presParOf" srcId="{AB55C79D-C9A8-4655-8FE4-E90A749A82B0}" destId="{B0F3E005-91C9-46BD-9228-FACC58B7C83A}" srcOrd="0" destOrd="0" presId="urn:microsoft.com/office/officeart/2008/layout/HorizontalMultiLevelHierarchy"/>
    <dgm:cxn modelId="{3F1CCFF3-35AC-4D5C-899C-FBD81E6EE262}" type="presParOf" srcId="{A341CFBE-F34E-4759-B96D-8979BC9C4D3C}" destId="{0997DC84-C647-4B61-8297-287AAB237324}" srcOrd="3" destOrd="0" presId="urn:microsoft.com/office/officeart/2008/layout/HorizontalMultiLevelHierarchy"/>
    <dgm:cxn modelId="{C8A8757C-6966-4E7C-BE55-3237F7138E71}" type="presParOf" srcId="{0997DC84-C647-4B61-8297-287AAB237324}" destId="{62F4B74D-8E3F-4D37-921B-59DBC69932F7}" srcOrd="0" destOrd="0" presId="urn:microsoft.com/office/officeart/2008/layout/HorizontalMultiLevelHierarchy"/>
    <dgm:cxn modelId="{87B8FA47-549F-4D49-B842-5950B7CFA12F}" type="presParOf" srcId="{0997DC84-C647-4B61-8297-287AAB237324}" destId="{66F2C331-154A-4162-B8D2-3FA1BB844BD0}" srcOrd="1" destOrd="0" presId="urn:microsoft.com/office/officeart/2008/layout/HorizontalMultiLevelHierarchy"/>
    <dgm:cxn modelId="{F796B58A-3385-46A8-B08E-B89F4BE2BD2F}" type="presParOf" srcId="{66F2C331-154A-4162-B8D2-3FA1BB844BD0}" destId="{296855D7-948B-4CD8-8322-6ED5CDD1B147}" srcOrd="0" destOrd="0" presId="urn:microsoft.com/office/officeart/2008/layout/HorizontalMultiLevelHierarchy"/>
    <dgm:cxn modelId="{8EF3320E-4F4B-4237-86A8-42901002FD87}" type="presParOf" srcId="{296855D7-948B-4CD8-8322-6ED5CDD1B147}" destId="{D667C4E3-54F5-40FA-87CE-F6201B8247CD}" srcOrd="0" destOrd="0" presId="urn:microsoft.com/office/officeart/2008/layout/HorizontalMultiLevelHierarchy"/>
    <dgm:cxn modelId="{444820B0-1E8A-49C6-AE09-5F7D27F0B6D0}" type="presParOf" srcId="{66F2C331-154A-4162-B8D2-3FA1BB844BD0}" destId="{3FA301E1-84A9-46D8-8BF7-4DD738620D99}" srcOrd="1" destOrd="0" presId="urn:microsoft.com/office/officeart/2008/layout/HorizontalMultiLevelHierarchy"/>
    <dgm:cxn modelId="{C84D83CD-34CE-4FB4-87BC-CE4918280E4F}" type="presParOf" srcId="{3FA301E1-84A9-46D8-8BF7-4DD738620D99}" destId="{E090AE48-8828-4DB4-A048-59FC650EC894}" srcOrd="0" destOrd="0" presId="urn:microsoft.com/office/officeart/2008/layout/HorizontalMultiLevelHierarchy"/>
    <dgm:cxn modelId="{91646F23-2B70-4E8F-8E2F-A107CC73C6AC}" type="presParOf" srcId="{3FA301E1-84A9-46D8-8BF7-4DD738620D99}" destId="{CEAC58D2-1B5E-4AF7-9374-A8B7D6136323}" srcOrd="1" destOrd="0" presId="urn:microsoft.com/office/officeart/2008/layout/HorizontalMultiLevelHierarchy"/>
    <dgm:cxn modelId="{1ED5F59B-BF94-4208-894F-AED2EAE6B30F}" type="presParOf" srcId="{66F2C331-154A-4162-B8D2-3FA1BB844BD0}" destId="{D6F9C699-0CC5-4853-A65E-98D768BB63B4}" srcOrd="2" destOrd="0" presId="urn:microsoft.com/office/officeart/2008/layout/HorizontalMultiLevelHierarchy"/>
    <dgm:cxn modelId="{F157F63C-BC96-456F-8B43-69DB8CA20463}" type="presParOf" srcId="{D6F9C699-0CC5-4853-A65E-98D768BB63B4}" destId="{A92E2381-9C2F-4AF0-9486-D30FFA5880A2}" srcOrd="0" destOrd="0" presId="urn:microsoft.com/office/officeart/2008/layout/HorizontalMultiLevelHierarchy"/>
    <dgm:cxn modelId="{DD3DB95F-555B-4D96-A0DD-2997D14EADBC}" type="presParOf" srcId="{66F2C331-154A-4162-B8D2-3FA1BB844BD0}" destId="{8E62ABC6-DA81-489F-8F55-6097E1D6D72E}" srcOrd="3" destOrd="0" presId="urn:microsoft.com/office/officeart/2008/layout/HorizontalMultiLevelHierarchy"/>
    <dgm:cxn modelId="{7CEF0D46-BE48-41A2-8DDB-4C50E4190782}" type="presParOf" srcId="{8E62ABC6-DA81-489F-8F55-6097E1D6D72E}" destId="{486169FE-31A5-4D39-9265-2329D257A6E7}" srcOrd="0" destOrd="0" presId="urn:microsoft.com/office/officeart/2008/layout/HorizontalMultiLevelHierarchy"/>
    <dgm:cxn modelId="{0DBDC103-317C-49E1-A37C-81A84045FC7B}" type="presParOf" srcId="{8E62ABC6-DA81-489F-8F55-6097E1D6D72E}" destId="{8EC71F21-EE98-4317-B9B0-6A78F2C94CA2}" srcOrd="1" destOrd="0" presId="urn:microsoft.com/office/officeart/2008/layout/HorizontalMultiLevelHierarchy"/>
    <dgm:cxn modelId="{DDDCDB4B-D7D9-4F7E-9077-9526D82129DB}" type="presParOf" srcId="{A341CFBE-F34E-4759-B96D-8979BC9C4D3C}" destId="{5ED304D0-9CCD-41B4-960C-5C1AD3AD0290}" srcOrd="4" destOrd="0" presId="urn:microsoft.com/office/officeart/2008/layout/HorizontalMultiLevelHierarchy"/>
    <dgm:cxn modelId="{8AE6255D-03A7-485B-864F-4A630C29E633}" type="presParOf" srcId="{5ED304D0-9CCD-41B4-960C-5C1AD3AD0290}" destId="{8D22CB94-FC4D-46C1-A9A2-3912CC540431}" srcOrd="0" destOrd="0" presId="urn:microsoft.com/office/officeart/2008/layout/HorizontalMultiLevelHierarchy"/>
    <dgm:cxn modelId="{1A44F5BE-65BC-43D1-A5DA-C6C7A101D02C}" type="presParOf" srcId="{A341CFBE-F34E-4759-B96D-8979BC9C4D3C}" destId="{F6694625-436F-4058-B5E0-77E8B39F4E23}" srcOrd="5" destOrd="0" presId="urn:microsoft.com/office/officeart/2008/layout/HorizontalMultiLevelHierarchy"/>
    <dgm:cxn modelId="{93889C8A-6906-45DF-8B61-5C5CE07B7569}" type="presParOf" srcId="{F6694625-436F-4058-B5E0-77E8B39F4E23}" destId="{FC3E2CFD-7B49-4D2D-8C06-D6AB93A1416E}" srcOrd="0" destOrd="0" presId="urn:microsoft.com/office/officeart/2008/layout/HorizontalMultiLevelHierarchy"/>
    <dgm:cxn modelId="{CDA78152-CE54-4467-B2FA-20267721D7DC}" type="presParOf" srcId="{F6694625-436F-4058-B5E0-77E8B39F4E23}" destId="{1236611E-8F49-4239-8C27-5B103E8E8A01}" srcOrd="1" destOrd="0" presId="urn:microsoft.com/office/officeart/2008/layout/HorizontalMultiLevelHierarchy"/>
    <dgm:cxn modelId="{C109F7E3-7D2A-4F7B-AE9B-30B339CB6D5D}" type="presParOf" srcId="{1236611E-8F49-4239-8C27-5B103E8E8A01}" destId="{F2740D59-F707-40D5-B16B-CB59C52CBB9E}" srcOrd="0" destOrd="0" presId="urn:microsoft.com/office/officeart/2008/layout/HorizontalMultiLevelHierarchy"/>
    <dgm:cxn modelId="{69CF1720-97B5-4CD1-923F-64D10544B174}" type="presParOf" srcId="{F2740D59-F707-40D5-B16B-CB59C52CBB9E}" destId="{2AA66723-6CD3-406C-9563-F56B31A9ADFA}" srcOrd="0" destOrd="0" presId="urn:microsoft.com/office/officeart/2008/layout/HorizontalMultiLevelHierarchy"/>
    <dgm:cxn modelId="{DE06D0CE-51C8-45CB-BB24-7B74F2D0CDFF}" type="presParOf" srcId="{1236611E-8F49-4239-8C27-5B103E8E8A01}" destId="{DB43A9AD-C446-40BF-AEFA-C198EC438651}" srcOrd="1" destOrd="0" presId="urn:microsoft.com/office/officeart/2008/layout/HorizontalMultiLevelHierarchy"/>
    <dgm:cxn modelId="{2985E997-FAD5-4ED9-97C8-0D2C27E6B018}" type="presParOf" srcId="{DB43A9AD-C446-40BF-AEFA-C198EC438651}" destId="{9774ACCD-8699-4D9A-929C-63A44D3D5609}" srcOrd="0" destOrd="0" presId="urn:microsoft.com/office/officeart/2008/layout/HorizontalMultiLevelHierarchy"/>
    <dgm:cxn modelId="{CB50DC5A-48F7-4163-B980-29EA3BE4DA40}" type="presParOf" srcId="{DB43A9AD-C446-40BF-AEFA-C198EC438651}" destId="{0CDBEF88-0786-4E0F-BC70-59CF076CDF32}" srcOrd="1" destOrd="0" presId="urn:microsoft.com/office/officeart/2008/layout/HorizontalMultiLevelHierarchy"/>
    <dgm:cxn modelId="{7C03FAD1-E686-41B4-9CA3-78E947D286FF}" type="presParOf" srcId="{1236611E-8F49-4239-8C27-5B103E8E8A01}" destId="{5FE27416-C3F1-42E8-B5A5-53B5C4D15A99}" srcOrd="2" destOrd="0" presId="urn:microsoft.com/office/officeart/2008/layout/HorizontalMultiLevelHierarchy"/>
    <dgm:cxn modelId="{93851D89-BBE6-4FDD-A278-9CC267623394}" type="presParOf" srcId="{5FE27416-C3F1-42E8-B5A5-53B5C4D15A99}" destId="{4A83FDB3-D827-4D16-9D31-B989D0FED5B9}" srcOrd="0" destOrd="0" presId="urn:microsoft.com/office/officeart/2008/layout/HorizontalMultiLevelHierarchy"/>
    <dgm:cxn modelId="{75F2CC20-319A-4001-BCE6-E4BB8E36C595}" type="presParOf" srcId="{1236611E-8F49-4239-8C27-5B103E8E8A01}" destId="{31EBFF83-C148-40DD-B6C5-0500D25CE8EB}" srcOrd="3" destOrd="0" presId="urn:microsoft.com/office/officeart/2008/layout/HorizontalMultiLevelHierarchy"/>
    <dgm:cxn modelId="{BD458E5A-63BA-40AF-9B38-032459E1AB6E}" type="presParOf" srcId="{31EBFF83-C148-40DD-B6C5-0500D25CE8EB}" destId="{DE3C77AB-B50C-43AB-BEBB-6283419B67CA}" srcOrd="0" destOrd="0" presId="urn:microsoft.com/office/officeart/2008/layout/HorizontalMultiLevelHierarchy"/>
    <dgm:cxn modelId="{1AE15036-5ED5-4EA1-B64E-E69020051AA2}" type="presParOf" srcId="{31EBFF83-C148-40DD-B6C5-0500D25CE8EB}" destId="{44A9CBD8-2C38-43BE-BF6D-1B6B94E48B1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2A304E-A94E-4AF2-BF98-C2627788094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E5081C-F600-4CEE-9951-D4C7F7FEA5FE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Повышение доступности и качества медицинской помощи</a:t>
          </a:r>
          <a:endParaRPr lang="ru-RU" b="1" i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5FB2C7-62FB-44F8-B83F-CAEF3180CD3F}" type="parTrans" cxnId="{20564391-4B9B-4ABD-B84A-EB88BBF7442D}">
      <dgm:prSet/>
      <dgm:spPr/>
      <dgm:t>
        <a:bodyPr/>
        <a:lstStyle/>
        <a:p>
          <a:endParaRPr lang="ru-RU"/>
        </a:p>
      </dgm:t>
    </dgm:pt>
    <dgm:pt modelId="{B218AD7F-6FF0-436E-BC6B-FE16DFF19C2F}" type="sibTrans" cxnId="{20564391-4B9B-4ABD-B84A-EB88BBF7442D}">
      <dgm:prSet/>
      <dgm:spPr/>
      <dgm:t>
        <a:bodyPr/>
        <a:lstStyle/>
        <a:p>
          <a:endParaRPr lang="ru-RU"/>
        </a:p>
      </dgm:t>
    </dgm:pt>
    <dgm:pt modelId="{AA4EE07D-5846-4D2F-87DE-F892343D27E7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Развитие профилактической медицины</a:t>
          </a:r>
          <a:endParaRPr lang="ru-RU" b="1" i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42C758-DF34-4D7B-9587-11F362D96FE7}" type="parTrans" cxnId="{BA57B493-3E03-4BB9-AE2E-60B9E9566BE7}">
      <dgm:prSet/>
      <dgm:spPr/>
      <dgm:t>
        <a:bodyPr/>
        <a:lstStyle/>
        <a:p>
          <a:endParaRPr lang="ru-RU"/>
        </a:p>
      </dgm:t>
    </dgm:pt>
    <dgm:pt modelId="{C6543A62-17FD-43B6-A6E0-73B1977CB954}" type="sibTrans" cxnId="{BA57B493-3E03-4BB9-AE2E-60B9E9566BE7}">
      <dgm:prSet/>
      <dgm:spPr/>
      <dgm:t>
        <a:bodyPr/>
        <a:lstStyle/>
        <a:p>
          <a:endParaRPr lang="ru-RU"/>
        </a:p>
      </dgm:t>
    </dgm:pt>
    <dgm:pt modelId="{5569C17D-6256-4719-8BC0-44268BD27E58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Развитие кадрового потенциала</a:t>
          </a:r>
          <a:endParaRPr lang="ru-RU" b="1" i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9CE1E2-6518-44A8-82E7-A58E27C796C9}" type="parTrans" cxnId="{C4D7E42B-CBDE-4B4F-A9F9-AFF5BDF7E6FD}">
      <dgm:prSet/>
      <dgm:spPr/>
      <dgm:t>
        <a:bodyPr/>
        <a:lstStyle/>
        <a:p>
          <a:endParaRPr lang="ru-RU"/>
        </a:p>
      </dgm:t>
    </dgm:pt>
    <dgm:pt modelId="{E655BD79-61AA-49F6-BA37-AB73F00AB393}" type="sibTrans" cxnId="{C4D7E42B-CBDE-4B4F-A9F9-AFF5BDF7E6FD}">
      <dgm:prSet/>
      <dgm:spPr/>
      <dgm:t>
        <a:bodyPr/>
        <a:lstStyle/>
        <a:p>
          <a:endParaRPr lang="ru-RU"/>
        </a:p>
      </dgm:t>
    </dgm:pt>
    <dgm:pt modelId="{F753D83E-D6D2-466E-BB0D-CB86E1C958D5}">
      <dgm:prSet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повысить удовлетворенность населения качеством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медуслуг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до 80%.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1E143B-B3FC-4A33-8147-1CE03E45F016}" type="parTrans" cxnId="{C9BCA5BB-AFE7-444A-AD3E-39F28F6035CC}">
      <dgm:prSet/>
      <dgm:spPr/>
      <dgm:t>
        <a:bodyPr/>
        <a:lstStyle/>
        <a:p>
          <a:endParaRPr lang="ru-RU"/>
        </a:p>
      </dgm:t>
    </dgm:pt>
    <dgm:pt modelId="{DB4A3F23-D579-40C0-8C43-074E2B1980A7}" type="sibTrans" cxnId="{C9BCA5BB-AFE7-444A-AD3E-39F28F6035CC}">
      <dgm:prSet/>
      <dgm:spPr/>
      <dgm:t>
        <a:bodyPr/>
        <a:lstStyle/>
        <a:p>
          <a:endParaRPr lang="ru-RU"/>
        </a:p>
      </dgm:t>
    </dgm:pt>
    <dgm:pt modelId="{B5A5A406-33D0-4163-B1A3-ADEFF2A1E449}">
      <dgm:prSet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охватить беременных женщин индивидуальным и междисциплинарным дородовым наблюдением.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8EBE3F-04F7-4024-8D42-CA7E0A0566FC}" type="parTrans" cxnId="{A2553DBC-8210-49BF-8686-5DCFAF43F678}">
      <dgm:prSet/>
      <dgm:spPr/>
      <dgm:t>
        <a:bodyPr/>
        <a:lstStyle/>
        <a:p>
          <a:endParaRPr lang="ru-RU"/>
        </a:p>
      </dgm:t>
    </dgm:pt>
    <dgm:pt modelId="{48FE8B34-9156-40EF-A896-64FC02B9B810}" type="sibTrans" cxnId="{A2553DBC-8210-49BF-8686-5DCFAF43F678}">
      <dgm:prSet/>
      <dgm:spPr/>
      <dgm:t>
        <a:bodyPr/>
        <a:lstStyle/>
        <a:p>
          <a:endParaRPr lang="ru-RU"/>
        </a:p>
      </dgm:t>
    </dgm:pt>
    <dgm:pt modelId="{8D2D681C-4A3A-4AF9-871D-8CE0DA8196C2}">
      <dgm:prSet/>
      <dgm:spPr/>
      <dgm:t>
        <a:bodyPr/>
        <a:lstStyle/>
        <a:p>
          <a:r>
            <a:rPr lang="x-none" smtClean="0">
              <a:latin typeface="Arial" panose="020B0604020202020204" pitchFamily="34" charset="0"/>
              <a:cs typeface="Arial" panose="020B0604020202020204" pitchFamily="34" charset="0"/>
            </a:rPr>
            <a:t>обеспечить детей до 1 года проактивным наблюдением и скринингами;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FAF659-9E72-44B0-837B-333EA7C8E998}" type="parTrans" cxnId="{9D99C8CB-DDE6-49A8-96AF-711ACE8D1BEE}">
      <dgm:prSet/>
      <dgm:spPr/>
      <dgm:t>
        <a:bodyPr/>
        <a:lstStyle/>
        <a:p>
          <a:endParaRPr lang="ru-RU"/>
        </a:p>
      </dgm:t>
    </dgm:pt>
    <dgm:pt modelId="{F05C00A9-87BE-46E2-9453-2B150DCF6DED}" type="sibTrans" cxnId="{9D99C8CB-DDE6-49A8-96AF-711ACE8D1BEE}">
      <dgm:prSet/>
      <dgm:spPr/>
      <dgm:t>
        <a:bodyPr/>
        <a:lstStyle/>
        <a:p>
          <a:endParaRPr lang="ru-RU"/>
        </a:p>
      </dgm:t>
    </dgm:pt>
    <dgm:pt modelId="{D3A64611-C8DC-4ABE-B1AB-0BD71C70F09C}">
      <dgm:prSet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увеличить охват медицинской реабилитацией детей с ограниченными возможностями.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1EE5F4-573E-4F7C-8C99-67E1E266E167}" type="parTrans" cxnId="{11FFD411-FF56-42CB-8BC4-153F5D483BE6}">
      <dgm:prSet/>
      <dgm:spPr/>
      <dgm:t>
        <a:bodyPr/>
        <a:lstStyle/>
        <a:p>
          <a:endParaRPr lang="ru-RU"/>
        </a:p>
      </dgm:t>
    </dgm:pt>
    <dgm:pt modelId="{9690005B-EB9C-4168-958B-31FFD43A22F9}" type="sibTrans" cxnId="{11FFD411-FF56-42CB-8BC4-153F5D483BE6}">
      <dgm:prSet/>
      <dgm:spPr/>
      <dgm:t>
        <a:bodyPr/>
        <a:lstStyle/>
        <a:p>
          <a:endParaRPr lang="ru-RU"/>
        </a:p>
      </dgm:t>
    </dgm:pt>
    <dgm:pt modelId="{7E96BA7C-F660-46E5-A6F2-AEB5BC19DA96}">
      <dgm:prSet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уменьшить показатели смертности населения от управляемых причин.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B6C4AE-6563-4277-9B2A-BDDF55FB31EB}" type="parTrans" cxnId="{BC3232B7-2328-4558-82BC-6495A2342D63}">
      <dgm:prSet/>
      <dgm:spPr/>
      <dgm:t>
        <a:bodyPr/>
        <a:lstStyle/>
        <a:p>
          <a:endParaRPr lang="ru-RU"/>
        </a:p>
      </dgm:t>
    </dgm:pt>
    <dgm:pt modelId="{B48F93BD-7B66-4294-882D-FC7E61E88B71}" type="sibTrans" cxnId="{BC3232B7-2328-4558-82BC-6495A2342D63}">
      <dgm:prSet/>
      <dgm:spPr/>
      <dgm:t>
        <a:bodyPr/>
        <a:lstStyle/>
        <a:p>
          <a:endParaRPr lang="ru-RU"/>
        </a:p>
      </dgm:t>
    </dgm:pt>
    <dgm:pt modelId="{30FCD140-2E7B-488A-8E34-B31EBEF1362E}">
      <dgm:prSet/>
      <dgm:spPr/>
      <dgm:t>
        <a:bodyPr/>
        <a:lstStyle/>
        <a:p>
          <a:r>
            <a:rPr lang="ru-RU" i="0" dirty="0" smtClean="0">
              <a:latin typeface="Arial" panose="020B0604020202020204" pitchFamily="34" charset="0"/>
              <a:cs typeface="Arial" panose="020B0604020202020204" pitchFamily="34" charset="0"/>
            </a:rPr>
            <a:t>Укомплектованности клиническим фармакологом.</a:t>
          </a:r>
          <a:endParaRPr lang="ru-RU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72D334-B784-4007-8724-F496AB94061E}" type="parTrans" cxnId="{4AA2AD00-BA7B-41CA-943F-45E34EE8FC7A}">
      <dgm:prSet/>
      <dgm:spPr/>
      <dgm:t>
        <a:bodyPr/>
        <a:lstStyle/>
        <a:p>
          <a:endParaRPr lang="ru-RU"/>
        </a:p>
      </dgm:t>
    </dgm:pt>
    <dgm:pt modelId="{EF3DD232-12CD-43CA-B419-631A5EF5AACC}" type="sibTrans" cxnId="{4AA2AD00-BA7B-41CA-943F-45E34EE8FC7A}">
      <dgm:prSet/>
      <dgm:spPr/>
      <dgm:t>
        <a:bodyPr/>
        <a:lstStyle/>
        <a:p>
          <a:endParaRPr lang="ru-RU"/>
        </a:p>
      </dgm:t>
    </dgm:pt>
    <dgm:pt modelId="{DC91F8CF-4B83-454E-A233-41B7C041DBE6}">
      <dgm:prSet/>
      <dgm:spPr/>
      <dgm:t>
        <a:bodyPr/>
        <a:lstStyle/>
        <a:p>
          <a:r>
            <a:rPr lang="ru-RU" i="0" dirty="0" smtClean="0">
              <a:latin typeface="Arial" panose="020B0604020202020204" pitchFamily="34" charset="0"/>
              <a:cs typeface="Arial" panose="020B0604020202020204" pitchFamily="34" charset="0"/>
            </a:rPr>
            <a:t>непрерывное профессиональное развитие медицинских кадров   ориентированных на современные технологии ПМСП.</a:t>
          </a:r>
          <a:endParaRPr lang="ru-RU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40012A-C2C4-4F21-A393-8DB08B270081}" type="parTrans" cxnId="{6F6B13C6-8651-4437-8134-9F1E630B3453}">
      <dgm:prSet/>
      <dgm:spPr/>
      <dgm:t>
        <a:bodyPr/>
        <a:lstStyle/>
        <a:p>
          <a:endParaRPr lang="ru-RU"/>
        </a:p>
      </dgm:t>
    </dgm:pt>
    <dgm:pt modelId="{F2C0601C-A603-46EF-AF59-8BA686A4CCAE}" type="sibTrans" cxnId="{6F6B13C6-8651-4437-8134-9F1E630B3453}">
      <dgm:prSet/>
      <dgm:spPr/>
      <dgm:t>
        <a:bodyPr/>
        <a:lstStyle/>
        <a:p>
          <a:endParaRPr lang="ru-RU"/>
        </a:p>
      </dgm:t>
    </dgm:pt>
    <dgm:pt modelId="{57567A56-03A0-439F-863C-14FFBF1C676A}">
      <dgm:prSet/>
      <dgm:spPr/>
      <dgm:t>
        <a:bodyPr/>
        <a:lstStyle/>
        <a:p>
          <a:r>
            <a:rPr lang="ru-RU" i="0" dirty="0" smtClean="0">
              <a:latin typeface="Arial" panose="020B0604020202020204" pitchFamily="34" charset="0"/>
              <a:cs typeface="Arial" panose="020B0604020202020204" pitchFamily="34" charset="0"/>
            </a:rPr>
            <a:t>повышение качества знаний среди медицинских работников путем улучшения обучающих семинаров.</a:t>
          </a:r>
          <a:endParaRPr lang="ru-RU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64E47D-EB0D-49BA-AD6F-B9AC73B707F4}" type="parTrans" cxnId="{D1B8E9BA-6E3E-4722-8513-36FADC50DD9D}">
      <dgm:prSet/>
      <dgm:spPr/>
      <dgm:t>
        <a:bodyPr/>
        <a:lstStyle/>
        <a:p>
          <a:endParaRPr lang="ru-RU"/>
        </a:p>
      </dgm:t>
    </dgm:pt>
    <dgm:pt modelId="{AAB6FDAC-913A-480E-B8D2-8B7D0E39C12F}" type="sibTrans" cxnId="{D1B8E9BA-6E3E-4722-8513-36FADC50DD9D}">
      <dgm:prSet/>
      <dgm:spPr/>
      <dgm:t>
        <a:bodyPr/>
        <a:lstStyle/>
        <a:p>
          <a:endParaRPr lang="ru-RU"/>
        </a:p>
      </dgm:t>
    </dgm:pt>
    <dgm:pt modelId="{5E524AB6-4A9B-45C6-861D-2E7078A462A9}">
      <dgm:prSet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Улучшение информационно-разъяснительной работы среди населения по вопросам здорового образа жизни.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0F5B63-5031-47ED-8AA5-75513D19F997}" type="parTrans" cxnId="{8ED2EAA2-0A2B-4AF7-A5A8-FC81FF3EE1C6}">
      <dgm:prSet/>
      <dgm:spPr/>
      <dgm:t>
        <a:bodyPr/>
        <a:lstStyle/>
        <a:p>
          <a:endParaRPr lang="ru-RU"/>
        </a:p>
      </dgm:t>
    </dgm:pt>
    <dgm:pt modelId="{B66D7A13-6EFB-4BBE-A406-E232913DFEE8}" type="sibTrans" cxnId="{8ED2EAA2-0A2B-4AF7-A5A8-FC81FF3EE1C6}">
      <dgm:prSet/>
      <dgm:spPr/>
      <dgm:t>
        <a:bodyPr/>
        <a:lstStyle/>
        <a:p>
          <a:endParaRPr lang="ru-RU"/>
        </a:p>
      </dgm:t>
    </dgm:pt>
    <dgm:pt modelId="{25B71B2F-0F5D-446D-A671-52FC5A543813}">
      <dgm:prSet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Увеличение пациентов, участвующих в </a:t>
          </a:r>
          <a:r>
            <a:rPr lang="x-none" smtClean="0">
              <a:latin typeface="Arial" panose="020B0604020202020204" pitchFamily="34" charset="0"/>
              <a:cs typeface="Arial" panose="020B0604020202020204" pitchFamily="34" charset="0"/>
            </a:rPr>
            <a:t>Программе управления хроническими заболеваниями (ПУЗ)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до 70%.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1482E4-940D-4913-8D26-186380346105}" type="parTrans" cxnId="{9146F4F3-5CDD-46B5-B992-9D0C83056C65}">
      <dgm:prSet/>
      <dgm:spPr/>
      <dgm:t>
        <a:bodyPr/>
        <a:lstStyle/>
        <a:p>
          <a:endParaRPr lang="ru-RU"/>
        </a:p>
      </dgm:t>
    </dgm:pt>
    <dgm:pt modelId="{4A0875F8-B70F-4CDB-B88E-1A07DAF89CC1}" type="sibTrans" cxnId="{9146F4F3-5CDD-46B5-B992-9D0C83056C65}">
      <dgm:prSet/>
      <dgm:spPr/>
      <dgm:t>
        <a:bodyPr/>
        <a:lstStyle/>
        <a:p>
          <a:endParaRPr lang="ru-RU"/>
        </a:p>
      </dgm:t>
    </dgm:pt>
    <dgm:pt modelId="{38158C8D-D7BE-45D3-865B-BE2DF2BAF81D}">
      <dgm:prSet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Продолжать работу по всем школам здоровья с максимальным увеличением охвата населения.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4DD0C8-8EF4-4CC8-B40E-A20A0E917876}" type="parTrans" cxnId="{BF950D0A-4F23-4DEE-9F2F-A1C9B2566CF0}">
      <dgm:prSet/>
      <dgm:spPr/>
      <dgm:t>
        <a:bodyPr/>
        <a:lstStyle/>
        <a:p>
          <a:endParaRPr lang="ru-RU"/>
        </a:p>
      </dgm:t>
    </dgm:pt>
    <dgm:pt modelId="{4B2931B1-6B91-4BCF-B487-F4429FC30EC7}" type="sibTrans" cxnId="{BF950D0A-4F23-4DEE-9F2F-A1C9B2566CF0}">
      <dgm:prSet/>
      <dgm:spPr/>
      <dgm:t>
        <a:bodyPr/>
        <a:lstStyle/>
        <a:p>
          <a:endParaRPr lang="ru-RU"/>
        </a:p>
      </dgm:t>
    </dgm:pt>
    <dgm:pt modelId="{66901B7A-5FC5-44BD-AD73-01F754CE286E}">
      <dgm:prSet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Увеличить иммунопрофилактику населения, включая вакцинацию и ревакцинацию против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ковидной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инфекции.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C7D184-6D27-433B-90E6-A99ECFD7CCF3}" type="parTrans" cxnId="{58D19922-15B3-4A61-92DD-205EBC0ECADC}">
      <dgm:prSet/>
      <dgm:spPr/>
      <dgm:t>
        <a:bodyPr/>
        <a:lstStyle/>
        <a:p>
          <a:endParaRPr lang="ru-RU"/>
        </a:p>
      </dgm:t>
    </dgm:pt>
    <dgm:pt modelId="{E85C79B9-B3C7-4159-9827-63BFDBFFFD0C}" type="sibTrans" cxnId="{58D19922-15B3-4A61-92DD-205EBC0ECADC}">
      <dgm:prSet/>
      <dgm:spPr/>
      <dgm:t>
        <a:bodyPr/>
        <a:lstStyle/>
        <a:p>
          <a:endParaRPr lang="ru-RU"/>
        </a:p>
      </dgm:t>
    </dgm:pt>
    <dgm:pt modelId="{4ACC2B65-FBDF-49B1-9ED2-2278834D911D}" type="pres">
      <dgm:prSet presAssocID="{502A304E-A94E-4AF2-BF98-C262778809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027E13-78F9-4BB0-8469-2DA2BC24252B}" type="pres">
      <dgm:prSet presAssocID="{D0E5081C-F600-4CEE-9951-D4C7F7FEA5FE}" presName="composite" presStyleCnt="0"/>
      <dgm:spPr/>
    </dgm:pt>
    <dgm:pt modelId="{63D3E80C-9994-4262-82DB-9F682DD3EF60}" type="pres">
      <dgm:prSet presAssocID="{D0E5081C-F600-4CEE-9951-D4C7F7FEA5F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EBEAF-E8CD-4D37-BC76-6190C21E0025}" type="pres">
      <dgm:prSet presAssocID="{D0E5081C-F600-4CEE-9951-D4C7F7FEA5F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C8238-47B3-4BD6-B60E-11375319CA96}" type="pres">
      <dgm:prSet presAssocID="{B218AD7F-6FF0-436E-BC6B-FE16DFF19C2F}" presName="space" presStyleCnt="0"/>
      <dgm:spPr/>
    </dgm:pt>
    <dgm:pt modelId="{C2323D02-CE94-4E26-BB34-7B096E61F95E}" type="pres">
      <dgm:prSet presAssocID="{5569C17D-6256-4719-8BC0-44268BD27E58}" presName="composite" presStyleCnt="0"/>
      <dgm:spPr/>
    </dgm:pt>
    <dgm:pt modelId="{B7956CA1-A02A-4754-93BB-19FE2D09FA8C}" type="pres">
      <dgm:prSet presAssocID="{5569C17D-6256-4719-8BC0-44268BD27E5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E3E5A4-B4C2-4FA4-AD3B-3DB363C9BDCC}" type="pres">
      <dgm:prSet presAssocID="{5569C17D-6256-4719-8BC0-44268BD27E5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92250-6989-4C23-93B1-54EA6A2F6444}" type="pres">
      <dgm:prSet presAssocID="{E655BD79-61AA-49F6-BA37-AB73F00AB393}" presName="space" presStyleCnt="0"/>
      <dgm:spPr/>
    </dgm:pt>
    <dgm:pt modelId="{3A2D08B3-AFC3-4FEA-8112-5EA7F754B0AA}" type="pres">
      <dgm:prSet presAssocID="{AA4EE07D-5846-4D2F-87DE-F892343D27E7}" presName="composite" presStyleCnt="0"/>
      <dgm:spPr/>
    </dgm:pt>
    <dgm:pt modelId="{727401AA-537E-4233-99ED-940283FFB709}" type="pres">
      <dgm:prSet presAssocID="{AA4EE07D-5846-4D2F-87DE-F892343D27E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D9709-2269-435B-A0DB-28BA7B077728}" type="pres">
      <dgm:prSet presAssocID="{AA4EE07D-5846-4D2F-87DE-F892343D27E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D2EAA2-0A2B-4AF7-A5A8-FC81FF3EE1C6}" srcId="{AA4EE07D-5846-4D2F-87DE-F892343D27E7}" destId="{5E524AB6-4A9B-45C6-861D-2E7078A462A9}" srcOrd="0" destOrd="0" parTransId="{980F5B63-5031-47ED-8AA5-75513D19F997}" sibTransId="{B66D7A13-6EFB-4BBE-A406-E232913DFEE8}"/>
    <dgm:cxn modelId="{6F6B13C6-8651-4437-8134-9F1E630B3453}" srcId="{5569C17D-6256-4719-8BC0-44268BD27E58}" destId="{DC91F8CF-4B83-454E-A233-41B7C041DBE6}" srcOrd="1" destOrd="0" parTransId="{8E40012A-C2C4-4F21-A393-8DB08B270081}" sibTransId="{F2C0601C-A603-46EF-AF59-8BA686A4CCAE}"/>
    <dgm:cxn modelId="{D424D1D2-2E65-4BE8-B4E5-168A929224F7}" type="presOf" srcId="{D3A64611-C8DC-4ABE-B1AB-0BD71C70F09C}" destId="{FDCEBEAF-E8CD-4D37-BC76-6190C21E0025}" srcOrd="0" destOrd="3" presId="urn:microsoft.com/office/officeart/2005/8/layout/hList1"/>
    <dgm:cxn modelId="{FEECBA58-725F-4A87-81AA-7F8D42A3327A}" type="presOf" srcId="{66901B7A-5FC5-44BD-AD73-01F754CE286E}" destId="{8FFD9709-2269-435B-A0DB-28BA7B077728}" srcOrd="0" destOrd="3" presId="urn:microsoft.com/office/officeart/2005/8/layout/hList1"/>
    <dgm:cxn modelId="{11FFD411-FF56-42CB-8BC4-153F5D483BE6}" srcId="{D0E5081C-F600-4CEE-9951-D4C7F7FEA5FE}" destId="{D3A64611-C8DC-4ABE-B1AB-0BD71C70F09C}" srcOrd="3" destOrd="0" parTransId="{411EE5F4-573E-4F7C-8C99-67E1E266E167}" sibTransId="{9690005B-EB9C-4168-958B-31FFD43A22F9}"/>
    <dgm:cxn modelId="{8783A5CC-4BE8-4F3D-8125-36643F571353}" type="presOf" srcId="{5E524AB6-4A9B-45C6-861D-2E7078A462A9}" destId="{8FFD9709-2269-435B-A0DB-28BA7B077728}" srcOrd="0" destOrd="0" presId="urn:microsoft.com/office/officeart/2005/8/layout/hList1"/>
    <dgm:cxn modelId="{8696692F-4C79-43AF-8087-0C941A93C3ED}" type="presOf" srcId="{8D2D681C-4A3A-4AF9-871D-8CE0DA8196C2}" destId="{FDCEBEAF-E8CD-4D37-BC76-6190C21E0025}" srcOrd="0" destOrd="2" presId="urn:microsoft.com/office/officeart/2005/8/layout/hList1"/>
    <dgm:cxn modelId="{4AA2AD00-BA7B-41CA-943F-45E34EE8FC7A}" srcId="{5569C17D-6256-4719-8BC0-44268BD27E58}" destId="{30FCD140-2E7B-488A-8E34-B31EBEF1362E}" srcOrd="0" destOrd="0" parTransId="{5672D334-B784-4007-8724-F496AB94061E}" sibTransId="{EF3DD232-12CD-43CA-B419-631A5EF5AACC}"/>
    <dgm:cxn modelId="{20564391-4B9B-4ABD-B84A-EB88BBF7442D}" srcId="{502A304E-A94E-4AF2-BF98-C26277880942}" destId="{D0E5081C-F600-4CEE-9951-D4C7F7FEA5FE}" srcOrd="0" destOrd="0" parTransId="{235FB2C7-62FB-44F8-B83F-CAEF3180CD3F}" sibTransId="{B218AD7F-6FF0-436E-BC6B-FE16DFF19C2F}"/>
    <dgm:cxn modelId="{A2553DBC-8210-49BF-8686-5DCFAF43F678}" srcId="{D0E5081C-F600-4CEE-9951-D4C7F7FEA5FE}" destId="{B5A5A406-33D0-4163-B1A3-ADEFF2A1E449}" srcOrd="1" destOrd="0" parTransId="{4B8EBE3F-04F7-4024-8D42-CA7E0A0566FC}" sibTransId="{48FE8B34-9156-40EF-A896-64FC02B9B810}"/>
    <dgm:cxn modelId="{9D99C8CB-DDE6-49A8-96AF-711ACE8D1BEE}" srcId="{D0E5081C-F600-4CEE-9951-D4C7F7FEA5FE}" destId="{8D2D681C-4A3A-4AF9-871D-8CE0DA8196C2}" srcOrd="2" destOrd="0" parTransId="{3AFAF659-9E72-44B0-837B-333EA7C8E998}" sibTransId="{F05C00A9-87BE-46E2-9453-2B150DCF6DED}"/>
    <dgm:cxn modelId="{B1F1B337-E4C9-4D72-91D6-2B693CDF48E1}" type="presOf" srcId="{38158C8D-D7BE-45D3-865B-BE2DF2BAF81D}" destId="{8FFD9709-2269-435B-A0DB-28BA7B077728}" srcOrd="0" destOrd="2" presId="urn:microsoft.com/office/officeart/2005/8/layout/hList1"/>
    <dgm:cxn modelId="{2D06604B-34D6-42A1-950B-33705915E273}" type="presOf" srcId="{F753D83E-D6D2-466E-BB0D-CB86E1C958D5}" destId="{FDCEBEAF-E8CD-4D37-BC76-6190C21E0025}" srcOrd="0" destOrd="0" presId="urn:microsoft.com/office/officeart/2005/8/layout/hList1"/>
    <dgm:cxn modelId="{BA57B493-3E03-4BB9-AE2E-60B9E9566BE7}" srcId="{502A304E-A94E-4AF2-BF98-C26277880942}" destId="{AA4EE07D-5846-4D2F-87DE-F892343D27E7}" srcOrd="2" destOrd="0" parTransId="{9142C758-DF34-4D7B-9587-11F362D96FE7}" sibTransId="{C6543A62-17FD-43B6-A6E0-73B1977CB954}"/>
    <dgm:cxn modelId="{5E8FC24B-5793-4C1B-9D76-F8AA583EF4F5}" type="presOf" srcId="{30FCD140-2E7B-488A-8E34-B31EBEF1362E}" destId="{EEE3E5A4-B4C2-4FA4-AD3B-3DB363C9BDCC}" srcOrd="0" destOrd="0" presId="urn:microsoft.com/office/officeart/2005/8/layout/hList1"/>
    <dgm:cxn modelId="{E3CADADE-01C6-43A4-97A6-00B486727C06}" type="presOf" srcId="{5569C17D-6256-4719-8BC0-44268BD27E58}" destId="{B7956CA1-A02A-4754-93BB-19FE2D09FA8C}" srcOrd="0" destOrd="0" presId="urn:microsoft.com/office/officeart/2005/8/layout/hList1"/>
    <dgm:cxn modelId="{BC3232B7-2328-4558-82BC-6495A2342D63}" srcId="{D0E5081C-F600-4CEE-9951-D4C7F7FEA5FE}" destId="{7E96BA7C-F660-46E5-A6F2-AEB5BC19DA96}" srcOrd="4" destOrd="0" parTransId="{65B6C4AE-6563-4277-9B2A-BDDF55FB31EB}" sibTransId="{B48F93BD-7B66-4294-882D-FC7E61E88B71}"/>
    <dgm:cxn modelId="{B1314000-0CBB-4229-ACD4-1E20730E4046}" type="presOf" srcId="{AA4EE07D-5846-4D2F-87DE-F892343D27E7}" destId="{727401AA-537E-4233-99ED-940283FFB709}" srcOrd="0" destOrd="0" presId="urn:microsoft.com/office/officeart/2005/8/layout/hList1"/>
    <dgm:cxn modelId="{5A0E3CFE-DD80-438D-AA7F-AD2754A30090}" type="presOf" srcId="{B5A5A406-33D0-4163-B1A3-ADEFF2A1E449}" destId="{FDCEBEAF-E8CD-4D37-BC76-6190C21E0025}" srcOrd="0" destOrd="1" presId="urn:microsoft.com/office/officeart/2005/8/layout/hList1"/>
    <dgm:cxn modelId="{EEC3735E-4930-4949-A897-63ECDEDC2A33}" type="presOf" srcId="{D0E5081C-F600-4CEE-9951-D4C7F7FEA5FE}" destId="{63D3E80C-9994-4262-82DB-9F682DD3EF60}" srcOrd="0" destOrd="0" presId="urn:microsoft.com/office/officeart/2005/8/layout/hList1"/>
    <dgm:cxn modelId="{671A94BB-52B5-4C9A-AF5D-F61CB390CD78}" type="presOf" srcId="{DC91F8CF-4B83-454E-A233-41B7C041DBE6}" destId="{EEE3E5A4-B4C2-4FA4-AD3B-3DB363C9BDCC}" srcOrd="0" destOrd="1" presId="urn:microsoft.com/office/officeart/2005/8/layout/hList1"/>
    <dgm:cxn modelId="{D1B8E9BA-6E3E-4722-8513-36FADC50DD9D}" srcId="{5569C17D-6256-4719-8BC0-44268BD27E58}" destId="{57567A56-03A0-439F-863C-14FFBF1C676A}" srcOrd="2" destOrd="0" parTransId="{7C64E47D-EB0D-49BA-AD6F-B9AC73B707F4}" sibTransId="{AAB6FDAC-913A-480E-B8D2-8B7D0E39C12F}"/>
    <dgm:cxn modelId="{58D19922-15B3-4A61-92DD-205EBC0ECADC}" srcId="{AA4EE07D-5846-4D2F-87DE-F892343D27E7}" destId="{66901B7A-5FC5-44BD-AD73-01F754CE286E}" srcOrd="3" destOrd="0" parTransId="{09C7D184-6D27-433B-90E6-A99ECFD7CCF3}" sibTransId="{E85C79B9-B3C7-4159-9827-63BFDBFFFD0C}"/>
    <dgm:cxn modelId="{C9BCA5BB-AFE7-444A-AD3E-39F28F6035CC}" srcId="{D0E5081C-F600-4CEE-9951-D4C7F7FEA5FE}" destId="{F753D83E-D6D2-466E-BB0D-CB86E1C958D5}" srcOrd="0" destOrd="0" parTransId="{D71E143B-B3FC-4A33-8147-1CE03E45F016}" sibTransId="{DB4A3F23-D579-40C0-8C43-074E2B1980A7}"/>
    <dgm:cxn modelId="{BD9C0B28-60B2-4A97-B744-6B9BB74C058A}" type="presOf" srcId="{502A304E-A94E-4AF2-BF98-C26277880942}" destId="{4ACC2B65-FBDF-49B1-9ED2-2278834D911D}" srcOrd="0" destOrd="0" presId="urn:microsoft.com/office/officeart/2005/8/layout/hList1"/>
    <dgm:cxn modelId="{7E627ED8-646C-464A-B2EE-FE01F8A04E40}" type="presOf" srcId="{7E96BA7C-F660-46E5-A6F2-AEB5BC19DA96}" destId="{FDCEBEAF-E8CD-4D37-BC76-6190C21E0025}" srcOrd="0" destOrd="4" presId="urn:microsoft.com/office/officeart/2005/8/layout/hList1"/>
    <dgm:cxn modelId="{9146F4F3-5CDD-46B5-B992-9D0C83056C65}" srcId="{AA4EE07D-5846-4D2F-87DE-F892343D27E7}" destId="{25B71B2F-0F5D-446D-A671-52FC5A543813}" srcOrd="1" destOrd="0" parTransId="{801482E4-940D-4913-8D26-186380346105}" sibTransId="{4A0875F8-B70F-4CDB-B88E-1A07DAF89CC1}"/>
    <dgm:cxn modelId="{066EC4FD-657D-476F-A634-11CFC41F0F7C}" type="presOf" srcId="{25B71B2F-0F5D-446D-A671-52FC5A543813}" destId="{8FFD9709-2269-435B-A0DB-28BA7B077728}" srcOrd="0" destOrd="1" presId="urn:microsoft.com/office/officeart/2005/8/layout/hList1"/>
    <dgm:cxn modelId="{C4D7E42B-CBDE-4B4F-A9F9-AFF5BDF7E6FD}" srcId="{502A304E-A94E-4AF2-BF98-C26277880942}" destId="{5569C17D-6256-4719-8BC0-44268BD27E58}" srcOrd="1" destOrd="0" parTransId="{459CE1E2-6518-44A8-82E7-A58E27C796C9}" sibTransId="{E655BD79-61AA-49F6-BA37-AB73F00AB393}"/>
    <dgm:cxn modelId="{0470F41A-7099-46BC-82C0-B1BA4D69E681}" type="presOf" srcId="{57567A56-03A0-439F-863C-14FFBF1C676A}" destId="{EEE3E5A4-B4C2-4FA4-AD3B-3DB363C9BDCC}" srcOrd="0" destOrd="2" presId="urn:microsoft.com/office/officeart/2005/8/layout/hList1"/>
    <dgm:cxn modelId="{BF950D0A-4F23-4DEE-9F2F-A1C9B2566CF0}" srcId="{AA4EE07D-5846-4D2F-87DE-F892343D27E7}" destId="{38158C8D-D7BE-45D3-865B-BE2DF2BAF81D}" srcOrd="2" destOrd="0" parTransId="{FB4DD0C8-8EF4-4CC8-B40E-A20A0E917876}" sibTransId="{4B2931B1-6B91-4BCF-B487-F4429FC30EC7}"/>
    <dgm:cxn modelId="{1DAAD30E-09A9-402B-A0E4-D3AAC61482A0}" type="presParOf" srcId="{4ACC2B65-FBDF-49B1-9ED2-2278834D911D}" destId="{4D027E13-78F9-4BB0-8469-2DA2BC24252B}" srcOrd="0" destOrd="0" presId="urn:microsoft.com/office/officeart/2005/8/layout/hList1"/>
    <dgm:cxn modelId="{DE260B6B-EBE4-482D-840A-FA161311BB02}" type="presParOf" srcId="{4D027E13-78F9-4BB0-8469-2DA2BC24252B}" destId="{63D3E80C-9994-4262-82DB-9F682DD3EF60}" srcOrd="0" destOrd="0" presId="urn:microsoft.com/office/officeart/2005/8/layout/hList1"/>
    <dgm:cxn modelId="{957E5632-DAFF-4789-B15B-DB5FB20FF507}" type="presParOf" srcId="{4D027E13-78F9-4BB0-8469-2DA2BC24252B}" destId="{FDCEBEAF-E8CD-4D37-BC76-6190C21E0025}" srcOrd="1" destOrd="0" presId="urn:microsoft.com/office/officeart/2005/8/layout/hList1"/>
    <dgm:cxn modelId="{19776C2A-E34B-4E7E-B1FB-927E08ED7447}" type="presParOf" srcId="{4ACC2B65-FBDF-49B1-9ED2-2278834D911D}" destId="{9A1C8238-47B3-4BD6-B60E-11375319CA96}" srcOrd="1" destOrd="0" presId="urn:microsoft.com/office/officeart/2005/8/layout/hList1"/>
    <dgm:cxn modelId="{D578CC36-6F31-44F1-840B-A293AFE93640}" type="presParOf" srcId="{4ACC2B65-FBDF-49B1-9ED2-2278834D911D}" destId="{C2323D02-CE94-4E26-BB34-7B096E61F95E}" srcOrd="2" destOrd="0" presId="urn:microsoft.com/office/officeart/2005/8/layout/hList1"/>
    <dgm:cxn modelId="{E6FE9DBA-CA2D-4617-AF30-3E577047CFFA}" type="presParOf" srcId="{C2323D02-CE94-4E26-BB34-7B096E61F95E}" destId="{B7956CA1-A02A-4754-93BB-19FE2D09FA8C}" srcOrd="0" destOrd="0" presId="urn:microsoft.com/office/officeart/2005/8/layout/hList1"/>
    <dgm:cxn modelId="{777E6482-A3E9-4E0C-B044-E5A1C3F6381A}" type="presParOf" srcId="{C2323D02-CE94-4E26-BB34-7B096E61F95E}" destId="{EEE3E5A4-B4C2-4FA4-AD3B-3DB363C9BDCC}" srcOrd="1" destOrd="0" presId="urn:microsoft.com/office/officeart/2005/8/layout/hList1"/>
    <dgm:cxn modelId="{E77BBEEE-C141-4142-A7E0-DAE8C67195B7}" type="presParOf" srcId="{4ACC2B65-FBDF-49B1-9ED2-2278834D911D}" destId="{F6692250-6989-4C23-93B1-54EA6A2F6444}" srcOrd="3" destOrd="0" presId="urn:microsoft.com/office/officeart/2005/8/layout/hList1"/>
    <dgm:cxn modelId="{F7BF71C6-B72C-4DFC-B40A-783245323231}" type="presParOf" srcId="{4ACC2B65-FBDF-49B1-9ED2-2278834D911D}" destId="{3A2D08B3-AFC3-4FEA-8112-5EA7F754B0AA}" srcOrd="4" destOrd="0" presId="urn:microsoft.com/office/officeart/2005/8/layout/hList1"/>
    <dgm:cxn modelId="{0E773836-6E02-4B52-A291-8484661176B5}" type="presParOf" srcId="{3A2D08B3-AFC3-4FEA-8112-5EA7F754B0AA}" destId="{727401AA-537E-4233-99ED-940283FFB709}" srcOrd="0" destOrd="0" presId="urn:microsoft.com/office/officeart/2005/8/layout/hList1"/>
    <dgm:cxn modelId="{867E527B-48AC-4195-AA0F-68D1347E4F52}" type="presParOf" srcId="{3A2D08B3-AFC3-4FEA-8112-5EA7F754B0AA}" destId="{8FFD9709-2269-435B-A0DB-28BA7B07772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0.25711</cdr:x>
      <cdr:y>0.48345</cdr:y>
    </cdr:from>
    <cdr:to>
      <cdr:x>0.52259</cdr:x>
      <cdr:y>0.58993</cdr:y>
    </cdr:to>
    <cdr:sp macro="" textlink="">
      <cdr:nvSpPr>
        <cdr:cNvPr id="2" name="TextBox 28">
          <a:extLst xmlns:a="http://schemas.openxmlformats.org/drawingml/2006/main">
            <a:ext uri="{FF2B5EF4-FFF2-40B4-BE49-F238E27FC236}">
              <a16:creationId xmlns:a16="http://schemas.microsoft.com/office/drawing/2014/main" xmlns="" xmlns:p="http://schemas.openxmlformats.org/presentationml/2006/main" xmlns:r="http://schemas.openxmlformats.org/officeDocument/2006/relationships" xmlns:lc="http://schemas.openxmlformats.org/drawingml/2006/lockedCanvas" id="{460621CF-78B5-4B6F-A66C-8DCCBA5B0982}"/>
            </a:ext>
          </a:extLst>
        </cdr:cNvPr>
        <cdr:cNvSpPr txBox="1"/>
      </cdr:nvSpPr>
      <cdr:spPr>
        <a:xfrm xmlns:a="http://schemas.openxmlformats.org/drawingml/2006/main">
          <a:off x="1482800" y="2655000"/>
          <a:ext cx="1531070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58216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0.58862</cdr:x>
      <cdr:y>0.19761</cdr:y>
    </cdr:from>
    <cdr:to>
      <cdr:x>0.58862</cdr:x>
      <cdr:y>0.33635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3673684" y="961486"/>
          <a:ext cx="0" cy="67500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0.58862</cdr:x>
      <cdr:y>0.04038</cdr:y>
    </cdr:from>
    <cdr:to>
      <cdr:x>0.58862</cdr:x>
      <cdr:y>0.16987</cdr:y>
    </cdr:to>
    <cdr:cxnSp macro="">
      <cdr:nvCxnSpPr>
        <cdr:cNvPr id="11" name="Прямая со стрелкой 10"/>
        <cdr:cNvCxnSpPr/>
      </cdr:nvCxnSpPr>
      <cdr:spPr>
        <a:xfrm xmlns:a="http://schemas.openxmlformats.org/drawingml/2006/main" flipV="1">
          <a:off x="3673684" y="196486"/>
          <a:ext cx="0" cy="63000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5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0.61746</cdr:x>
      <cdr:y>0.21611</cdr:y>
    </cdr:from>
    <cdr:to>
      <cdr:x>0.71841</cdr:x>
      <cdr:y>0.2901</cdr:y>
    </cdr:to>
    <cdr:sp macro="" textlink="">
      <cdr:nvSpPr>
        <cdr:cNvPr id="14" name="Скругленный прямоугольник 13"/>
        <cdr:cNvSpPr/>
      </cdr:nvSpPr>
      <cdr:spPr>
        <a:xfrm xmlns:a="http://schemas.openxmlformats.org/drawingml/2006/main">
          <a:off x="3853684" y="1051486"/>
          <a:ext cx="630000" cy="36000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solidFill>
                <a:schemeClr val="tx1"/>
              </a:solidFill>
            </a:rPr>
            <a:t>9,9%</a:t>
          </a:r>
          <a:endParaRPr lang="ru-RU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0.59724</cdr:x>
      <cdr:y>0.54355</cdr:y>
    </cdr:from>
    <cdr:to>
      <cdr:x>0.59724</cdr:x>
      <cdr:y>0.76554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>
          <a:off x="3727460" y="2644598"/>
          <a:ext cx="0" cy="108012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0.73214</cdr:x>
      <cdr:y>0.15779</cdr:y>
    </cdr:from>
    <cdr:to>
      <cdr:x>0.91964</cdr:x>
      <cdr:y>0.23253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690000" y="855000"/>
          <a:ext cx="945000" cy="40499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rPr>
            <a:t>0,9%</a:t>
          </a:r>
          <a:endParaRPr lang="ru-RU" sz="1400" dirty="0">
            <a:ln>
              <a:solidFill>
                <a:sysClr val="windowText" lastClr="000000"/>
              </a:solidFill>
            </a:ln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0.79475</cdr:x>
      <cdr:y>0.15779</cdr:y>
    </cdr:from>
    <cdr:to>
      <cdr:x>0.8519</cdr:x>
      <cdr:y>0.40037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 flipH="1">
          <a:off x="4005520" y="855000"/>
          <a:ext cx="288032" cy="131445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0.71324</cdr:x>
      <cdr:y>0.10987</cdr:y>
    </cdr:from>
    <cdr:to>
      <cdr:x>0.80416</cdr:x>
      <cdr:y>0.26611</cdr:y>
    </cdr:to>
    <cdr:sp macro="" textlink="">
      <cdr:nvSpPr>
        <cdr:cNvPr id="2" name="Стрелка вверх 1"/>
        <cdr:cNvSpPr/>
      </cdr:nvSpPr>
      <cdr:spPr>
        <a:xfrm xmlns:a="http://schemas.openxmlformats.org/drawingml/2006/main">
          <a:off x="3312684" y="520229"/>
          <a:ext cx="422316" cy="739771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DCE6F-9DC4-4D1B-9021-3D408088E832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C6698-B35C-45B1-AD5C-9343B2183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21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4CD78D-B204-4D02-8BCA-971504B75D6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12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BC3AFA-8B86-4293-B902-9021326BE6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6C4383A-71FB-4918-AAD8-8C2DB747D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71A8163-8720-4BB4-BF1C-E4094FFB6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D9B074B-F4A6-4B01-9774-6E7CB8223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ABF54E4-0E75-4D82-AC2E-C029F661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793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30A772-F936-4A06-8F25-474334A9F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F017A4C-35A7-4E9B-A6D4-F84E1810A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F70B6F8-7585-47D6-A0AE-AA4D8A471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CC19E8B-3206-4DDD-B292-617841A61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926FDD4-78D2-459E-A8C4-ED0BEF9EF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2599A41-4DCD-4AD1-A58D-6F4DEBD7D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78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69A023C-3718-4D92-9AF3-0C13EDC3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5691B40-21F7-4CDF-8D77-78395A419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5472072-9261-4DD4-B006-3FA4DDAFB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4CB5001-4BDD-47F0-8C08-E7F8539C5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88D7B85-098B-47AA-AE26-961B328EE1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55995E15-1A87-43F0-9983-D156DB3AE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9B7BFA66-E95E-4B3D-A368-5C8A5AEE8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A85B3603-98D2-47C5-9FA9-5A016E352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549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60DAC91-0EC4-45B7-B41F-0A3CB7853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901D47AB-3BD7-424A-A796-BB161CF57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4D49663-BD51-4BB2-8E02-1DE4689BB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BBBE390-0444-49BE-804C-F8F7BDCB5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729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06C29B13-3E5C-46F0-A823-F33D540F3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2770CC80-50D2-4524-8F9A-5648C9334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48D228C-244E-41C2-9475-A3F7620E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034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939BFFF-7D4B-46A7-AA40-C6E376C0C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096F27A-7FC7-40C8-BD87-50F549F5D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9E14689-0759-4941-B4AE-6FC39ECFF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C875869-43D1-4EA2-A0AB-2E5E194A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FE07204-E155-4664-A93C-2CFD4C717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63BA261-09B2-4B55-BAD1-FBB8B35D7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539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CACDD31-F738-4BBC-8197-60F2B6F85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A42B7746-6DE4-4A58-BDA0-BD2B3AC1C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437B5AC-39D7-4EEF-80FB-F10FC0533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AA86078-E0BB-4EAF-BE97-AFE34FB78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EC9C38B-3ED7-4C08-8B53-64AABBFFC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E460EB6-84B5-4D9D-9421-77AA717CF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8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51CA08B-21C5-48B3-BBD4-516F89769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1DC6044-086D-4123-9A52-7023A8CAA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31F93CA-E619-4D30-84C4-F0EE705C3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F3E8E11-418A-45BD-BE48-9A018E597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5C7D2DA-5EFC-422F-93C7-B6A5C1FCD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71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587425A3-DB50-4B33-ACEE-6BCFD722B7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CDA87A4-01C8-4083-8921-F46C3CBB9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F22CEBC-8441-45EE-84F1-77262CBE1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EB80D2-964F-4ED7-B22B-00C198AF7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9FDA51E-F499-4E15-A6C9-3D4C7ACF3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32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BC3AFA-8B86-4293-B902-9021326BE6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31000" y="774000"/>
            <a:ext cx="7515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6C4383A-71FB-4918-AAD8-8C2DB747D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1000" y="3253675"/>
            <a:ext cx="7515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161DC3A-B5EC-4569-A878-59E0E341E8D4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F84E6EDC-8F7C-401B-A727-8F55A5763A7B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D897D550-7C44-4D29-A125-A534610B3308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B4370B82-17EE-4AB1-B4F1-D75CFA4BEB82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="" xmlns:a16="http://schemas.microsoft.com/office/drawing/2014/main" id="{129D3A90-247A-4CD1-9840-86AF448F7477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7D6CBDAA-8C3E-408C-B9CD-B7012953E0CC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0FAEDE28-86E6-4595-BBEE-95FF191E91D6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="" xmlns:a16="http://schemas.microsoft.com/office/drawing/2014/main" id="{E3901798-1904-46FF-A8F6-2582959F592D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69290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B09B1CA-EBC3-45ED-866C-A928D25B7DCC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E8176F4C-DDB5-47C0-9A2D-BC6D072E2A86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95C691DB-68BF-4C8D-A575-7EBB0EE0C76A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E9C69038-A7C2-46DA-995C-B089B30ADF2F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Блок-схема: объединение 11">
              <a:extLst>
                <a:ext uri="{FF2B5EF4-FFF2-40B4-BE49-F238E27FC236}">
                  <a16:creationId xmlns="" xmlns:a16="http://schemas.microsoft.com/office/drawing/2014/main" id="{F3850B92-9E22-42B8-A39E-5BA489B0EB65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="" xmlns:a16="http://schemas.microsoft.com/office/drawing/2014/main" id="{7822E466-855B-4442-A397-FDD24D99F19E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6658A08D-6070-41C7-B9C3-9579B8979EA2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="" xmlns:a16="http://schemas.microsoft.com/office/drawing/2014/main" id="{F321DC82-A1D0-4D3B-B1CC-E6EF61B43CDB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Заголовок 1">
            <a:extLst>
              <a:ext uri="{FF2B5EF4-FFF2-40B4-BE49-F238E27FC236}">
                <a16:creationId xmlns="" xmlns:a16="http://schemas.microsoft.com/office/drawing/2014/main" id="{2AF3CEDE-46AE-4D4F-93A9-CDDF28AD5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1" name="Объект 2">
            <a:extLst>
              <a:ext uri="{FF2B5EF4-FFF2-40B4-BE49-F238E27FC236}">
                <a16:creationId xmlns="" xmlns:a16="http://schemas.microsoft.com/office/drawing/2014/main" id="{24E023CD-DED5-4691-A1DC-108A375C4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76919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B09B1CA-EBC3-45ED-866C-A928D25B7DCC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E8176F4C-DDB5-47C0-9A2D-BC6D072E2A86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95C691DB-68BF-4C8D-A575-7EBB0EE0C76A}"/>
              </a:ext>
            </a:extLst>
          </p:cNvPr>
          <p:cNvGrpSpPr/>
          <p:nvPr userDrawn="1"/>
        </p:nvGrpSpPr>
        <p:grpSpPr>
          <a:xfrm>
            <a:off x="4161000" y="15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E9C69038-A7C2-46DA-995C-B089B30ADF2F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Блок-схема: объединение 11">
              <a:extLst>
                <a:ext uri="{FF2B5EF4-FFF2-40B4-BE49-F238E27FC236}">
                  <a16:creationId xmlns="" xmlns:a16="http://schemas.microsoft.com/office/drawing/2014/main" id="{F3850B92-9E22-42B8-A39E-5BA489B0EB65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="" xmlns:a16="http://schemas.microsoft.com/office/drawing/2014/main" id="{7822E466-855B-4442-A397-FDD24D99F19E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6658A08D-6070-41C7-B9C3-9579B8979EA2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="" xmlns:a16="http://schemas.microsoft.com/office/drawing/2014/main" id="{F321DC82-A1D0-4D3B-B1CC-E6EF61B43CDB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A81D2C4-237B-4375-A124-443EEE9EFD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05638" y="0"/>
            <a:ext cx="5186362" cy="6846330"/>
          </a:xfrm>
        </p:spPr>
        <p:txBody>
          <a:bodyPr/>
          <a:lstStyle/>
          <a:p>
            <a:endParaRPr lang="ru-RU"/>
          </a:p>
        </p:txBody>
      </p:sp>
      <p:sp>
        <p:nvSpPr>
          <p:cNvPr id="19" name="Заголовок 16">
            <a:extLst>
              <a:ext uri="{FF2B5EF4-FFF2-40B4-BE49-F238E27FC236}">
                <a16:creationId xmlns="" xmlns:a16="http://schemas.microsoft.com/office/drawing/2014/main" id="{C1DC7014-C657-46AE-BDA0-0F2510881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87" y="485501"/>
            <a:ext cx="5257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0" name="Текст 18">
            <a:extLst>
              <a:ext uri="{FF2B5EF4-FFF2-40B4-BE49-F238E27FC236}">
                <a16:creationId xmlns="" xmlns:a16="http://schemas.microsoft.com/office/drawing/2014/main" id="{4889B129-E379-4BE5-B414-02CE978C23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987" y="2153964"/>
            <a:ext cx="5186363" cy="4049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3132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B09B1CA-EBC3-45ED-866C-A928D25B7DCC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E8176F4C-DDB5-47C0-9A2D-BC6D072E2A86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95C691DB-68BF-4C8D-A575-7EBB0EE0C76A}"/>
              </a:ext>
            </a:extLst>
          </p:cNvPr>
          <p:cNvGrpSpPr/>
          <p:nvPr userDrawn="1"/>
        </p:nvGrpSpPr>
        <p:grpSpPr>
          <a:xfrm>
            <a:off x="4161000" y="15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E9C69038-A7C2-46DA-995C-B089B30ADF2F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Блок-схема: объединение 11">
              <a:extLst>
                <a:ext uri="{FF2B5EF4-FFF2-40B4-BE49-F238E27FC236}">
                  <a16:creationId xmlns="" xmlns:a16="http://schemas.microsoft.com/office/drawing/2014/main" id="{F3850B92-9E22-42B8-A39E-5BA489B0EB65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="" xmlns:a16="http://schemas.microsoft.com/office/drawing/2014/main" id="{7822E466-855B-4442-A397-FDD24D99F19E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6658A08D-6070-41C7-B9C3-9579B8979EA2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="" xmlns:a16="http://schemas.microsoft.com/office/drawing/2014/main" id="{F321DC82-A1D0-4D3B-B1CC-E6EF61B43CDB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A81D2C4-237B-4375-A124-443EEE9EFD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05638" y="9000"/>
            <a:ext cx="5186362" cy="3330000"/>
          </a:xfrm>
        </p:spPr>
        <p:txBody>
          <a:bodyPr/>
          <a:lstStyle/>
          <a:p>
            <a:endParaRPr lang="ru-RU"/>
          </a:p>
        </p:txBody>
      </p:sp>
      <p:sp>
        <p:nvSpPr>
          <p:cNvPr id="19" name="Заголовок 16">
            <a:extLst>
              <a:ext uri="{FF2B5EF4-FFF2-40B4-BE49-F238E27FC236}">
                <a16:creationId xmlns="" xmlns:a16="http://schemas.microsoft.com/office/drawing/2014/main" id="{C1DC7014-C657-46AE-BDA0-0F2510881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87" y="485501"/>
            <a:ext cx="5257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0" name="Текст 18">
            <a:extLst>
              <a:ext uri="{FF2B5EF4-FFF2-40B4-BE49-F238E27FC236}">
                <a16:creationId xmlns="" xmlns:a16="http://schemas.microsoft.com/office/drawing/2014/main" id="{4889B129-E379-4BE5-B414-02CE978C23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987" y="2153964"/>
            <a:ext cx="5186363" cy="4049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Рисунок 2">
            <a:extLst>
              <a:ext uri="{FF2B5EF4-FFF2-40B4-BE49-F238E27FC236}">
                <a16:creationId xmlns="" xmlns:a16="http://schemas.microsoft.com/office/drawing/2014/main" id="{9FB325DF-4766-47F9-9CBB-0CD6BE92611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984638" y="3519000"/>
            <a:ext cx="5186362" cy="33300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480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A81D2C4-237B-4375-A124-443EEE9EFD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2250" y="2980500"/>
            <a:ext cx="2086538" cy="2468749"/>
          </a:xfrm>
        </p:spPr>
        <p:txBody>
          <a:bodyPr/>
          <a:lstStyle/>
          <a:p>
            <a:endParaRPr lang="ru-RU"/>
          </a:p>
        </p:txBody>
      </p:sp>
      <p:sp>
        <p:nvSpPr>
          <p:cNvPr id="19" name="Заголовок 16">
            <a:extLst>
              <a:ext uri="{FF2B5EF4-FFF2-40B4-BE49-F238E27FC236}">
                <a16:creationId xmlns="" xmlns:a16="http://schemas.microsoft.com/office/drawing/2014/main" id="{C1DC7014-C657-46AE-BDA0-0F2510881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86" y="234000"/>
            <a:ext cx="11236013" cy="1233499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0" name="Текст 18">
            <a:extLst>
              <a:ext uri="{FF2B5EF4-FFF2-40B4-BE49-F238E27FC236}">
                <a16:creationId xmlns="" xmlns:a16="http://schemas.microsoft.com/office/drawing/2014/main" id="{4889B129-E379-4BE5-B414-02CE978C23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987" y="1598653"/>
            <a:ext cx="11236012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Рисунок 2">
            <a:extLst>
              <a:ext uri="{FF2B5EF4-FFF2-40B4-BE49-F238E27FC236}">
                <a16:creationId xmlns="" xmlns:a16="http://schemas.microsoft.com/office/drawing/2014/main" id="{9FB325DF-4766-47F9-9CBB-0CD6BE92611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686737" y="2983650"/>
            <a:ext cx="2086539" cy="2466150"/>
          </a:xfrm>
        </p:spPr>
        <p:txBody>
          <a:bodyPr/>
          <a:lstStyle/>
          <a:p>
            <a:endParaRPr lang="ru-RU"/>
          </a:p>
        </p:txBody>
      </p:sp>
      <p:sp>
        <p:nvSpPr>
          <p:cNvPr id="18" name="Рисунок 2">
            <a:extLst>
              <a:ext uri="{FF2B5EF4-FFF2-40B4-BE49-F238E27FC236}">
                <a16:creationId xmlns="" xmlns:a16="http://schemas.microsoft.com/office/drawing/2014/main" id="{2E5AA54B-D26A-4FDD-8A32-11E46BA12CB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11224" y="2979000"/>
            <a:ext cx="2086539" cy="246615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Рисунок 2">
            <a:extLst>
              <a:ext uri="{FF2B5EF4-FFF2-40B4-BE49-F238E27FC236}">
                <a16:creationId xmlns="" xmlns:a16="http://schemas.microsoft.com/office/drawing/2014/main" id="{68C4A39F-8F8F-4CC0-88E8-7EDD8086DC2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35711" y="2979000"/>
            <a:ext cx="2086539" cy="2466150"/>
          </a:xfrm>
        </p:spPr>
        <p:txBody>
          <a:bodyPr/>
          <a:lstStyle/>
          <a:p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DFE45483-3B73-4DC3-A78E-F49C4277EF3E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B44A4B93-1154-4427-B0B0-93F9D2048A2B}"/>
              </a:ext>
            </a:extLst>
          </p:cNvPr>
          <p:cNvSpPr/>
          <p:nvPr userDrawn="1"/>
        </p:nvSpPr>
        <p:spPr>
          <a:xfrm>
            <a:off x="-3375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>
            <a:extLst>
              <a:ext uri="{FF2B5EF4-FFF2-40B4-BE49-F238E27FC236}">
                <a16:creationId xmlns="" xmlns:a16="http://schemas.microsoft.com/office/drawing/2014/main" id="{F7250F2F-6A76-4381-A16F-6B918D1A847E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25" name="Прямоугольник 24">
              <a:extLst>
                <a:ext uri="{FF2B5EF4-FFF2-40B4-BE49-F238E27FC236}">
                  <a16:creationId xmlns="" xmlns:a16="http://schemas.microsoft.com/office/drawing/2014/main" id="{C0F37CB5-26B5-4698-BC4B-E07005B713BE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Блок-схема: объединение 25">
              <a:extLst>
                <a:ext uri="{FF2B5EF4-FFF2-40B4-BE49-F238E27FC236}">
                  <a16:creationId xmlns="" xmlns:a16="http://schemas.microsoft.com/office/drawing/2014/main" id="{42E112E2-B4E8-40B3-BED9-D47D5A5CD455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>
            <a:extLst>
              <a:ext uri="{FF2B5EF4-FFF2-40B4-BE49-F238E27FC236}">
                <a16:creationId xmlns="" xmlns:a16="http://schemas.microsoft.com/office/drawing/2014/main" id="{409C83AA-7C31-4F01-99A3-B9D941353FE4}"/>
              </a:ext>
            </a:extLst>
          </p:cNvPr>
          <p:cNvGrpSpPr/>
          <p:nvPr userDrawn="1"/>
        </p:nvGrpSpPr>
        <p:grpSpPr>
          <a:xfrm>
            <a:off x="-69000" y="6583500"/>
            <a:ext cx="2844750" cy="274500"/>
            <a:chOff x="-35250" y="6583500"/>
            <a:chExt cx="2844750" cy="274500"/>
          </a:xfrm>
        </p:grpSpPr>
        <p:sp>
          <p:nvSpPr>
            <p:cNvPr id="28" name="Прямоугольник 27">
              <a:extLst>
                <a:ext uri="{FF2B5EF4-FFF2-40B4-BE49-F238E27FC236}">
                  <a16:creationId xmlns="" xmlns:a16="http://schemas.microsoft.com/office/drawing/2014/main" id="{31F3CD7D-983F-4060-8337-A23954D6CDF4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Блок-схема: объединение 28">
              <a:extLst>
                <a:ext uri="{FF2B5EF4-FFF2-40B4-BE49-F238E27FC236}">
                  <a16:creationId xmlns="" xmlns:a16="http://schemas.microsoft.com/office/drawing/2014/main" id="{AF2D8482-AB5B-4496-9ED4-C69853A1DFEF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Текст 18">
            <a:extLst>
              <a:ext uri="{FF2B5EF4-FFF2-40B4-BE49-F238E27FC236}">
                <a16:creationId xmlns="" xmlns:a16="http://schemas.microsoft.com/office/drawing/2014/main" id="{E72E958C-C475-41B5-937E-46FEA0275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2250" y="5586390"/>
            <a:ext cx="2086538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2" name="Текст 18">
            <a:extLst>
              <a:ext uri="{FF2B5EF4-FFF2-40B4-BE49-F238E27FC236}">
                <a16:creationId xmlns="" xmlns:a16="http://schemas.microsoft.com/office/drawing/2014/main" id="{D1C827B0-45A2-484F-BB66-00CB8DD244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86737" y="5597640"/>
            <a:ext cx="2086538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3" name="Текст 18">
            <a:extLst>
              <a:ext uri="{FF2B5EF4-FFF2-40B4-BE49-F238E27FC236}">
                <a16:creationId xmlns="" xmlns:a16="http://schemas.microsoft.com/office/drawing/2014/main" id="{026CA1D3-D999-4A98-8BD2-1061975B6CB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11225" y="5597640"/>
            <a:ext cx="2086538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4" name="Текст 18">
            <a:extLst>
              <a:ext uri="{FF2B5EF4-FFF2-40B4-BE49-F238E27FC236}">
                <a16:creationId xmlns="" xmlns:a16="http://schemas.microsoft.com/office/drawing/2014/main" id="{BF3A0BD0-8227-4841-92AB-1553AE2A2F4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735711" y="5597640"/>
            <a:ext cx="2086538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3727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02C8BD39-1AD3-49EC-AD88-8991F8046859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AE9FB482-CF5D-48DE-B265-E9EAA917DC52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2">
            <a:extLst>
              <a:ext uri="{FF2B5EF4-FFF2-40B4-BE49-F238E27FC236}">
                <a16:creationId xmlns="" xmlns:a16="http://schemas.microsoft.com/office/drawing/2014/main" id="{BC8214BF-AB9F-4AF4-A384-AF76185EC8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850" y="-575"/>
            <a:ext cx="5186362" cy="6858575"/>
          </a:xfrm>
        </p:spPr>
        <p:txBody>
          <a:bodyPr/>
          <a:lstStyle/>
          <a:p>
            <a:endParaRPr lang="ru-RU"/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C5AA7176-3A2C-49F1-9C4E-FE527AD17C8A}"/>
              </a:ext>
            </a:extLst>
          </p:cNvPr>
          <p:cNvGrpSpPr/>
          <p:nvPr userDrawn="1"/>
        </p:nvGrpSpPr>
        <p:grpSpPr>
          <a:xfrm>
            <a:off x="5207212" y="36075"/>
            <a:ext cx="2844750" cy="274500"/>
            <a:chOff x="5228062" y="49500"/>
            <a:chExt cx="2844750" cy="27450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6DD6CEFC-74C9-42E3-9A15-7E5AD03F1AB5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="" xmlns:a16="http://schemas.microsoft.com/office/drawing/2014/main" id="{B05CC5AB-B2FE-45A2-8351-F7FAC24576A8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>
            <a:extLst>
              <a:ext uri="{FF2B5EF4-FFF2-40B4-BE49-F238E27FC236}">
                <a16:creationId xmlns="" xmlns:a16="http://schemas.microsoft.com/office/drawing/2014/main" id="{7E39241B-876E-4AED-942B-6E85AD20689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="" xmlns:a16="http://schemas.microsoft.com/office/drawing/2014/main" id="{8B3513E3-026C-49C0-B81A-C96422514B45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Блок-схема: объединение 14">
              <a:extLst>
                <a:ext uri="{FF2B5EF4-FFF2-40B4-BE49-F238E27FC236}">
                  <a16:creationId xmlns="" xmlns:a16="http://schemas.microsoft.com/office/drawing/2014/main" id="{0B32E86A-746E-4797-A91A-A3FBCC6E9DF4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Заголовок 16">
            <a:extLst>
              <a:ext uri="{FF2B5EF4-FFF2-40B4-BE49-F238E27FC236}">
                <a16:creationId xmlns="" xmlns:a16="http://schemas.microsoft.com/office/drawing/2014/main" id="{F575B0D5-22DA-440E-9C31-B2A4DBC1D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65125"/>
            <a:ext cx="5257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="" xmlns:a16="http://schemas.microsoft.com/office/drawing/2014/main" id="{434E2D8C-514C-4478-9755-114A8D47B7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0" y="2033588"/>
            <a:ext cx="5186363" cy="4049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32669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C25D0F7-19DC-456E-839C-DB1B2201F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3E5D3E1-3BCD-461E-AC6D-8399001F7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B0495C8-42D1-424C-8AB4-32DCC9796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75AEE0F-97C6-4584-AC12-DA7F007C9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E45AFAD-8A50-4EB2-BC1A-D8A6EAAA8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0684085-A65D-48CB-853F-BA40CE30AECB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B24EF2B-DCC6-4F42-B182-52EA31DA44C1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70B8F308-D14E-468A-BDD0-FE5CA6BCC169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0A290FDB-D55C-47F4-8A80-20C71FD04293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="" xmlns:a16="http://schemas.microsoft.com/office/drawing/2014/main" id="{7A9E373D-E381-4700-9BA1-4757289B245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8F2AEF08-A2F0-4D1E-808A-CE246DB84EBE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8D3008D3-099D-4E42-8849-EAF8119FD912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="" xmlns:a16="http://schemas.microsoft.com/office/drawing/2014/main" id="{40C47B08-6053-429A-8F6A-35A633767771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627625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7A2455A-A5BA-427C-9E38-9BE884964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5F5BE39-AF33-4136-BAD5-30C84A28D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10C0E4E-C9B5-430F-A9D0-B611903A8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8CA34D2-7520-407B-9C96-08E844DF4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56B5428-3B62-484E-B940-38E8EE6F8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52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s://presentation-creation.ru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791E3D0-687F-4DE6-B6F0-85C1D7081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35D4ADB-7653-4AC5-A885-1DE9BAA65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3300A36-AF8E-4392-8277-191CACCFE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CC583-3D21-4AAF-9AF3-3FB5AD7DB36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BE257E4-61BE-4214-979E-63457ADDB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0F8A263-EAA6-4512-A9EB-C85D57E12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9"/>
            <a:extLst>
              <a:ext uri="{FF2B5EF4-FFF2-40B4-BE49-F238E27FC236}">
                <a16:creationId xmlns="" xmlns:a16="http://schemas.microsoft.com/office/drawing/2014/main" id="{3338D9FF-21EF-468B-966D-AC02DDF30269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9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0" r:id="rId3"/>
    <p:sldLayoutId id="2147483661" r:id="rId4"/>
    <p:sldLayoutId id="2147483665" r:id="rId5"/>
    <p:sldLayoutId id="2147483666" r:id="rId6"/>
    <p:sldLayoutId id="2147483662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24.xml"/><Relationship Id="rId5" Type="http://schemas.openxmlformats.org/officeDocument/2006/relationships/chart" Target="../charts/chart23.xml"/><Relationship Id="rId4" Type="http://schemas.openxmlformats.org/officeDocument/2006/relationships/image" Target="../media/image12.sv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Rectangle 17"/>
          <p:cNvSpPr>
            <a:spLocks noGrp="1" noChangeArrowheads="1"/>
          </p:cNvSpPr>
          <p:nvPr>
            <p:ph type="title"/>
          </p:nvPr>
        </p:nvSpPr>
        <p:spPr>
          <a:xfrm>
            <a:off x="1023902" y="2786058"/>
            <a:ext cx="10644262" cy="231736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altLang="ru-RU" sz="4000" dirty="0">
                <a:latin typeface="Times New Roman" pitchFamily="18" charset="0"/>
                <a:cs typeface="Times New Roman" pitchFamily="18" charset="0"/>
              </a:rPr>
              <a:t>ОСНОВНЫЕ ИТОГИ ДЕЯТЕЛЬНОСТИ</a:t>
            </a:r>
            <a:br>
              <a:rPr lang="ru-RU" alt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КГП </a:t>
            </a:r>
            <a:r>
              <a:rPr lang="ru-RU" altLang="ru-RU" sz="4000" dirty="0">
                <a:latin typeface="Times New Roman" pitchFamily="18" charset="0"/>
                <a:cs typeface="Times New Roman" pitchFamily="18" charset="0"/>
              </a:rPr>
              <a:t>на ПХВ «ГОРОДСКАЯ ПОЛИКЛИНИКА № 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8» ЗА 2022  </a:t>
            </a:r>
            <a:r>
              <a:rPr lang="ru-RU" altLang="ru-RU" sz="4000" dirty="0"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128003" name="Text Box 18"/>
          <p:cNvSpPr txBox="1">
            <a:spLocks noChangeArrowheads="1"/>
          </p:cNvSpPr>
          <p:nvPr/>
        </p:nvSpPr>
        <p:spPr bwMode="auto">
          <a:xfrm>
            <a:off x="7464425" y="5949950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180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 t="32609" r="35714" b="32065"/>
          <a:stretch>
            <a:fillRect/>
          </a:stretch>
        </p:blipFill>
        <p:spPr bwMode="auto">
          <a:xfrm>
            <a:off x="881026" y="285728"/>
            <a:ext cx="5872161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0945" name="Picture 1" descr="C:\Users\Лаура\Downloads\logo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0512" y="214290"/>
            <a:ext cx="1938344" cy="19383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532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445268"/>
              </p:ext>
            </p:extLst>
          </p:nvPr>
        </p:nvGraphicFramePr>
        <p:xfrm>
          <a:off x="838200" y="1322386"/>
          <a:ext cx="10515600" cy="5232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280"/>
                <a:gridCol w="3628960"/>
                <a:gridCol w="2103120"/>
                <a:gridCol w="2103120"/>
                <a:gridCol w="2103120"/>
              </a:tblGrid>
              <a:tr h="708187">
                <a:tc>
                  <a:txBody>
                    <a:bodyPr/>
                    <a:lstStyle/>
                    <a:p>
                      <a:r>
                        <a:rPr lang="kk-KZ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Индикаторы СКПН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Целевой 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ГП№8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Достижение</a:t>
                      </a:r>
                      <a:endParaRPr lang="ru-RU" dirty="0"/>
                    </a:p>
                  </a:txBody>
                  <a:tcPr/>
                </a:tc>
              </a:tr>
              <a:tr h="505848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материнская смертность, предотвратимая на уровне ПМСП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/>
                        <a:t>  достигнут</a:t>
                      </a:r>
                      <a:endParaRPr lang="ru-RU" sz="1200" dirty="0"/>
                    </a:p>
                  </a:txBody>
                  <a:tcPr/>
                </a:tc>
              </a:tr>
              <a:tr h="410299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обоснованные жалобы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/>
                        <a:t>достигнут</a:t>
                      </a:r>
                      <a:endParaRPr lang="ru-RU" sz="1200" dirty="0"/>
                    </a:p>
                  </a:txBody>
                  <a:tcPr/>
                </a:tc>
              </a:tr>
              <a:tr h="505848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детская смертность от 7 дней до 5 лет, предотвратимая на уровне ПМСП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/>
                        <a:t>достигнут</a:t>
                      </a:r>
                      <a:endParaRPr lang="ru-RU" sz="1200" dirty="0"/>
                    </a:p>
                  </a:txBody>
                  <a:tcPr/>
                </a:tc>
              </a:tr>
              <a:tr h="573295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своевременно диагностированный туберкулез легких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99,5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100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достигнут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573295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удельный вес детей до 5 лет, госпитализированных с осложненными ОРЗ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3,1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3,1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достигнут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573295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впервые выявленные случаи ЗН визуальной локализаций 1-2 </a:t>
                      </a:r>
                      <a:r>
                        <a:rPr lang="ru-RU" sz="1400" dirty="0" err="1" smtClean="0"/>
                        <a:t>ст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71,7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98,8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достигнут</a:t>
                      </a:r>
                      <a:endParaRPr lang="ru-RU" sz="1400" dirty="0"/>
                    </a:p>
                  </a:txBody>
                  <a:tcPr/>
                </a:tc>
              </a:tr>
              <a:tr h="573295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уровень госпитализации больных с осложнениями заболеваний ССС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23,5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23,3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достигнут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809357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охват патронажными посещениями новорожденных впервые 3 суток после выписки из роддома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87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89,5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достигнут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8577263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288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830" y="99000"/>
            <a:ext cx="8629170" cy="568657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 ЗАБОЛЕВАЕМОСТИ</a:t>
            </a:r>
            <a:endParaRPr lang="ru-RU" sz="3600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3634272"/>
              </p:ext>
            </p:extLst>
          </p:nvPr>
        </p:nvGraphicFramePr>
        <p:xfrm>
          <a:off x="406400" y="754743"/>
          <a:ext cx="5194600" cy="3018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64519879"/>
              </p:ext>
            </p:extLst>
          </p:nvPr>
        </p:nvGraphicFramePr>
        <p:xfrm>
          <a:off x="5820229" y="763209"/>
          <a:ext cx="5762171" cy="3097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36882135"/>
              </p:ext>
            </p:extLst>
          </p:nvPr>
        </p:nvGraphicFramePr>
        <p:xfrm>
          <a:off x="478971" y="3879000"/>
          <a:ext cx="4992914" cy="2841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29170514"/>
              </p:ext>
            </p:extLst>
          </p:nvPr>
        </p:nvGraphicFramePr>
        <p:xfrm>
          <a:off x="5776684" y="3875315"/>
          <a:ext cx="5805715" cy="2838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0410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9657"/>
            <a:ext cx="8497800" cy="609601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 ОБРАЩАЕМОСТИ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90671"/>
              </p:ext>
            </p:extLst>
          </p:nvPr>
        </p:nvGraphicFramePr>
        <p:xfrm>
          <a:off x="275771" y="943429"/>
          <a:ext cx="11625944" cy="5545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612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000" y="234000"/>
            <a:ext cx="8452800" cy="621846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 СМЕРТНОСТИ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283809"/>
              </p:ext>
            </p:extLst>
          </p:nvPr>
        </p:nvGraphicFramePr>
        <p:xfrm>
          <a:off x="201000" y="1134000"/>
          <a:ext cx="4793343" cy="5175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27987607"/>
              </p:ext>
            </p:extLst>
          </p:nvPr>
        </p:nvGraphicFramePr>
        <p:xfrm>
          <a:off x="5916000" y="1134000"/>
          <a:ext cx="5966478" cy="2525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19734925"/>
              </p:ext>
            </p:extLst>
          </p:nvPr>
        </p:nvGraphicFramePr>
        <p:xfrm>
          <a:off x="5961000" y="3991429"/>
          <a:ext cx="5670000" cy="2587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5390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000" y="279000"/>
            <a:ext cx="11925000" cy="870858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Показатели онкологической и противотуберкулезной служб </a:t>
            </a:r>
            <a:r>
              <a:rPr lang="ru-RU" sz="3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3830" y="1335314"/>
            <a:ext cx="6226628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Онкология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34629" y="1335315"/>
            <a:ext cx="5210627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Туберкулез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3745416"/>
              </p:ext>
            </p:extLst>
          </p:nvPr>
        </p:nvGraphicFramePr>
        <p:xfrm>
          <a:off x="352316" y="1792514"/>
          <a:ext cx="6241143" cy="4865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95827068"/>
              </p:ext>
            </p:extLst>
          </p:nvPr>
        </p:nvGraphicFramePr>
        <p:xfrm>
          <a:off x="6904859" y="1759403"/>
          <a:ext cx="5210627" cy="4898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Стрелка вверх 6"/>
          <p:cNvSpPr/>
          <p:nvPr/>
        </p:nvSpPr>
        <p:spPr>
          <a:xfrm>
            <a:off x="9912424" y="3356992"/>
            <a:ext cx="144016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1000" y="234001"/>
            <a:ext cx="11609999" cy="855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ПОКАЗАТЕЛИ РОДОВСПОМОЖЕНИЯ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567604719"/>
              </p:ext>
            </p:extLst>
          </p:nvPr>
        </p:nvGraphicFramePr>
        <p:xfrm>
          <a:off x="876000" y="954000"/>
          <a:ext cx="5535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482297598"/>
              </p:ext>
            </p:extLst>
          </p:nvPr>
        </p:nvGraphicFramePr>
        <p:xfrm>
          <a:off x="6771000" y="1044000"/>
          <a:ext cx="5040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425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1424" y="476672"/>
            <a:ext cx="9299376" cy="612068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отчетный период отмечается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 ранней явки с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82,9%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83,5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(на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1,6%)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преждевременных родов повысился на 0,2%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анализ за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2021г-6,5%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анализ за 2022г -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6,8%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перинатальной смертности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0,9%</a:t>
            </a:r>
            <a:r>
              <a:rPr lang="kk-KZ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kk-KZ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kk-KZ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за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2021г-</a:t>
            </a:r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случаев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за 2022г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kk-KZ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случаев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444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000" y="234000"/>
            <a:ext cx="10530000" cy="1128875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 СТАЦИОНАРЗАМЕЩАЮЩЕЙ ПОМОЩИ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/>
          </p:nvPr>
        </p:nvGraphicFramePr>
        <p:xfrm>
          <a:off x="426000" y="1404000"/>
          <a:ext cx="4644571" cy="4734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/>
          </p:nvPr>
        </p:nvGraphicFramePr>
        <p:xfrm>
          <a:off x="5601000" y="1449000"/>
          <a:ext cx="6138602" cy="4665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6000" y="1449000"/>
            <a:ext cx="8100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36,2%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93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91000" y="234001"/>
            <a:ext cx="10530000" cy="7650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 РЕАБИЛИТАЦИОННОЙ СЛУЖБЫ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91785030"/>
              </p:ext>
            </p:extLst>
          </p:nvPr>
        </p:nvGraphicFramePr>
        <p:xfrm>
          <a:off x="1523968" y="999000"/>
          <a:ext cx="8929750" cy="30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/>
          </p:nvPr>
        </p:nvGraphicFramePr>
        <p:xfrm>
          <a:off x="291000" y="4284000"/>
          <a:ext cx="4275000" cy="229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56490761"/>
              </p:ext>
            </p:extLst>
          </p:nvPr>
        </p:nvGraphicFramePr>
        <p:xfrm>
          <a:off x="5421000" y="4286256"/>
          <a:ext cx="6165000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5411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5272315" cy="1013731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ЛЕКАРСТВЕННОЕ ОБЕСПЕЧЕНИЕ</a:t>
            </a:r>
            <a:endParaRPr lang="ru-RU" sz="3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581322"/>
              </p:ext>
            </p:extLst>
          </p:nvPr>
        </p:nvGraphicFramePr>
        <p:xfrm>
          <a:off x="155570" y="1770743"/>
          <a:ext cx="6084445" cy="4466569"/>
        </p:xfrm>
        <a:graphic>
          <a:graphicData uri="http://schemas.openxmlformats.org/drawingml/2006/table">
            <a:tbl>
              <a:tblPr firstRow="1" firstCol="1" bandRow="1"/>
              <a:tblGrid>
                <a:gridCol w="2002677"/>
                <a:gridCol w="2032273"/>
                <a:gridCol w="2049495"/>
              </a:tblGrid>
              <a:tr h="5857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76" marR="57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76" marR="57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76" marR="57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3992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выписанных рецептов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76" marR="57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313 307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76" marR="57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327 908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76" marR="57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4261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обеспеченных пациентов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76" marR="57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58 172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76" marR="57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76 884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76" marR="57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554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Сумма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76" marR="57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3 999 439 485,86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76" marR="57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2 622 850 719,89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76" marR="57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271657" y="494267"/>
            <a:ext cx="4673600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СМП 4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КАТЕГОРИИ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59187218"/>
              </p:ext>
            </p:extLst>
          </p:nvPr>
        </p:nvGraphicFramePr>
        <p:xfrm>
          <a:off x="7271657" y="1335314"/>
          <a:ext cx="4659086" cy="5036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568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graphicFrame>
        <p:nvGraphicFramePr>
          <p:cNvPr id="2" name="Схема 1"/>
          <p:cNvGraphicFramePr/>
          <p:nvPr/>
        </p:nvGraphicFramePr>
        <p:xfrm>
          <a:off x="309522" y="285728"/>
          <a:ext cx="11377264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>
              <a:defRPr/>
            </a:pPr>
            <a:fld id="{AFFF598F-586A-4EFB-B99A-FE33E00CC33A}" type="slidenum">
              <a:rPr lang="ru-RU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ru-RU" altLang="ru-RU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43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000" y="144001"/>
            <a:ext cx="11197801" cy="6750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РАБОТА ПО РАССМОТРЕНИЮ ОБРАЩЕНИЙ НАСЕЛЕНИЯ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8068E5F-D5E8-4A15-AE35-ECD0D1F5AB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159266" y="2444889"/>
            <a:ext cx="1325563" cy="1325563"/>
          </a:xfrm>
          <a:prstGeom prst="rect">
            <a:avLst/>
          </a:prstGeom>
        </p:spPr>
      </p:pic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323855030"/>
              </p:ext>
            </p:extLst>
          </p:nvPr>
        </p:nvGraphicFramePr>
        <p:xfrm>
          <a:off x="6636000" y="819000"/>
          <a:ext cx="5355000" cy="5828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23592133"/>
              </p:ext>
            </p:extLst>
          </p:nvPr>
        </p:nvGraphicFramePr>
        <p:xfrm>
          <a:off x="328905" y="819000"/>
          <a:ext cx="6120000" cy="337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724057"/>
              </p:ext>
            </p:extLst>
          </p:nvPr>
        </p:nvGraphicFramePr>
        <p:xfrm>
          <a:off x="479375" y="4365103"/>
          <a:ext cx="5969529" cy="2282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9215"/>
                <a:gridCol w="966956"/>
                <a:gridCol w="983358"/>
              </a:tblGrid>
              <a:tr h="225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solidFill>
                            <a:schemeClr val="tx1"/>
                          </a:solidFill>
                          <a:effectLst/>
                        </a:rPr>
                        <a:t>Источник обращений</a:t>
                      </a:r>
                      <a:endParaRPr lang="ru-RU" sz="13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>
                          <a:solidFill>
                            <a:schemeClr val="tx1"/>
                          </a:solidFill>
                          <a:effectLst/>
                        </a:rPr>
                        <a:t>2022г. </a:t>
                      </a:r>
                      <a:endParaRPr lang="ru-RU" sz="1300" baseline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>
                          <a:solidFill>
                            <a:schemeClr val="tx1"/>
                          </a:solidFill>
                          <a:effectLst/>
                        </a:rPr>
                        <a:t>2021г.</a:t>
                      </a:r>
                      <a:endParaRPr lang="ru-RU" sz="1300" baseline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654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solidFill>
                            <a:schemeClr val="tx1"/>
                          </a:solidFill>
                          <a:effectLst/>
                        </a:rPr>
                        <a:t>Общественную приемную </a:t>
                      </a:r>
                      <a:r>
                        <a:rPr lang="ru-RU" sz="1300" baseline="0" dirty="0" err="1">
                          <a:solidFill>
                            <a:schemeClr val="tx1"/>
                          </a:solidFill>
                          <a:effectLst/>
                        </a:rPr>
                        <a:t>акимата</a:t>
                      </a:r>
                      <a:r>
                        <a:rPr lang="ru-RU" sz="1300" baseline="0" dirty="0">
                          <a:solidFill>
                            <a:schemeClr val="tx1"/>
                          </a:solidFill>
                          <a:effectLst/>
                        </a:rPr>
                        <a:t> г. Алматы «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effectLst/>
                        </a:rPr>
                        <a:t>Open Almaty</a:t>
                      </a:r>
                      <a:r>
                        <a:rPr lang="ru-RU" sz="1300" baseline="0" dirty="0">
                          <a:solidFill>
                            <a:schemeClr val="tx1"/>
                          </a:solidFill>
                          <a:effectLst/>
                        </a:rPr>
                        <a:t>» </a:t>
                      </a:r>
                      <a:endParaRPr lang="ru-RU" sz="13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300" baseline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300" baseline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654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solidFill>
                            <a:schemeClr val="tx1"/>
                          </a:solidFill>
                          <a:effectLst/>
                        </a:rPr>
                        <a:t>Руководителю У</a:t>
                      </a:r>
                      <a:r>
                        <a:rPr lang="kk-KZ" sz="1300" baseline="0" dirty="0">
                          <a:solidFill>
                            <a:schemeClr val="tx1"/>
                          </a:solidFill>
                          <a:effectLst/>
                        </a:rPr>
                        <a:t>ОЗ</a:t>
                      </a:r>
                      <a:r>
                        <a:rPr lang="ru-RU" sz="1300" baseline="0" dirty="0">
                          <a:solidFill>
                            <a:schemeClr val="tx1"/>
                          </a:solidFill>
                          <a:effectLst/>
                        </a:rPr>
                        <a:t> г. Алматы (письменное обращение, 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effectLst/>
                        </a:rPr>
                        <a:t>Call</a:t>
                      </a:r>
                      <a:r>
                        <a:rPr lang="ru-RU" sz="1300" baseline="0" dirty="0">
                          <a:solidFill>
                            <a:schemeClr val="tx1"/>
                          </a:solidFill>
                          <a:effectLst/>
                        </a:rPr>
                        <a:t>-центр)</a:t>
                      </a:r>
                      <a:r>
                        <a:rPr lang="kk-KZ" sz="1300" baseline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300" baseline="0" dirty="0">
                          <a:solidFill>
                            <a:schemeClr val="tx1"/>
                          </a:solidFill>
                          <a:effectLst/>
                        </a:rPr>
                        <a:t>Блог МЗРК</a:t>
                      </a:r>
                      <a:endParaRPr lang="ru-RU" sz="13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aseline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300" baseline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aseline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300" baseline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5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aseline="0" dirty="0">
                          <a:solidFill>
                            <a:schemeClr val="tx1"/>
                          </a:solidFill>
                          <a:effectLst/>
                        </a:rPr>
                        <a:t>E-</a:t>
                      </a:r>
                      <a:r>
                        <a:rPr lang="en-US" sz="1300" baseline="0" dirty="0" err="1">
                          <a:solidFill>
                            <a:schemeClr val="tx1"/>
                          </a:solidFill>
                          <a:effectLst/>
                        </a:rPr>
                        <a:t>Otinish</a:t>
                      </a:r>
                      <a:endParaRPr lang="ru-RU" sz="13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aseline="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3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300" baseline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5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solidFill>
                            <a:schemeClr val="tx1"/>
                          </a:solidFill>
                          <a:effectLst/>
                        </a:rPr>
                        <a:t>ККМФД</a:t>
                      </a:r>
                      <a:endParaRPr lang="ru-RU" sz="13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3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300" baseline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5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aseline="0" dirty="0">
                          <a:solidFill>
                            <a:schemeClr val="tx1"/>
                          </a:solidFill>
                          <a:effectLst/>
                        </a:rPr>
                        <a:t>СППВА</a:t>
                      </a:r>
                      <a:endParaRPr lang="ru-RU" sz="13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aseline="0" dirty="0">
                          <a:solidFill>
                            <a:schemeClr val="tx1"/>
                          </a:solidFill>
                          <a:effectLst/>
                        </a:rPr>
                        <a:t>158</a:t>
                      </a:r>
                      <a:endParaRPr lang="ru-RU" sz="13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aseline="0" dirty="0">
                          <a:solidFill>
                            <a:schemeClr val="tx1"/>
                          </a:solidFill>
                          <a:effectLst/>
                        </a:rPr>
                        <a:t>147</a:t>
                      </a:r>
                      <a:endParaRPr lang="ru-RU" sz="13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5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aseline="0" dirty="0">
                          <a:solidFill>
                            <a:schemeClr val="tx1"/>
                          </a:solidFill>
                          <a:effectLst/>
                        </a:rPr>
                        <a:t>Колдау 24/7</a:t>
                      </a:r>
                      <a:endParaRPr lang="ru-RU" sz="13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aseline="0" dirty="0">
                          <a:solidFill>
                            <a:schemeClr val="tx1"/>
                          </a:solidFill>
                          <a:effectLst/>
                        </a:rPr>
                        <a:t>133</a:t>
                      </a:r>
                      <a:endParaRPr lang="ru-RU" sz="13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aseline="0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ru-RU" sz="13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5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3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aseline="0" dirty="0">
                          <a:solidFill>
                            <a:schemeClr val="tx1"/>
                          </a:solidFill>
                          <a:effectLst/>
                        </a:rPr>
                        <a:t>325</a:t>
                      </a:r>
                      <a:endParaRPr lang="ru-RU" sz="13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baseline="0" dirty="0">
                          <a:solidFill>
                            <a:schemeClr val="tx1"/>
                          </a:solidFill>
                          <a:effectLst/>
                        </a:rPr>
                        <a:t>264</a:t>
                      </a:r>
                      <a:endParaRPr lang="ru-RU" sz="13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92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1E045B5-AB59-475E-A287-436CC0DEC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752800" cy="13255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1F7EE83-9FD7-4F7D-BA73-78C3CD0DA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1000" y="1825625"/>
            <a:ext cx="40500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Отмечается прогрессивный тип населения с незначительным приростом</a:t>
            </a: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A439A0E1-EDB0-449B-A039-069702846830}"/>
              </a:ext>
            </a:extLst>
          </p:cNvPr>
          <p:cNvSpPr txBox="1">
            <a:spLocks/>
          </p:cNvSpPr>
          <p:nvPr/>
        </p:nvSpPr>
        <p:spPr>
          <a:xfrm>
            <a:off x="1236000" y="3486150"/>
            <a:ext cx="45450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b="1" dirty="0" smtClean="0"/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702A1C85-4C8B-4AC1-B4F5-B7003DE9A727}"/>
              </a:ext>
            </a:extLst>
          </p:cNvPr>
          <p:cNvSpPr txBox="1">
            <a:spLocks/>
          </p:cNvSpPr>
          <p:nvPr/>
        </p:nvSpPr>
        <p:spPr>
          <a:xfrm>
            <a:off x="1236000" y="5146675"/>
            <a:ext cx="45450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98EE83E1-EEDE-4A46-96FA-0A4FE22040F6}"/>
              </a:ext>
            </a:extLst>
          </p:cNvPr>
          <p:cNvSpPr txBox="1">
            <a:spLocks/>
          </p:cNvSpPr>
          <p:nvPr/>
        </p:nvSpPr>
        <p:spPr>
          <a:xfrm>
            <a:off x="7659408" y="1825625"/>
            <a:ext cx="4421592" cy="115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="" xmlns:a16="http://schemas.microsoft.com/office/drawing/2014/main" id="{D578C9F0-72F8-418F-868D-C13AE855F2A3}"/>
              </a:ext>
            </a:extLst>
          </p:cNvPr>
          <p:cNvSpPr txBox="1">
            <a:spLocks/>
          </p:cNvSpPr>
          <p:nvPr/>
        </p:nvSpPr>
        <p:spPr>
          <a:xfrm>
            <a:off x="7806000" y="3486151"/>
            <a:ext cx="4050000" cy="10732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индикаторам достижения СКПН за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год все 8 индикаторов достигнуты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2157ABAD-0257-4953-A6E9-E0DCEBA3803F}"/>
              </a:ext>
            </a:extLst>
          </p:cNvPr>
          <p:cNvSpPr txBox="1">
            <a:spLocks/>
          </p:cNvSpPr>
          <p:nvPr/>
        </p:nvSpPr>
        <p:spPr>
          <a:xfrm>
            <a:off x="7806000" y="5153096"/>
            <a:ext cx="4050000" cy="14709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Отмечается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увеличение посещений за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год на 2,8%, за счет увеличения посещений на дому,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т.е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отмечается положительная динамика обслуживания на дому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A9734581-5E0A-4E6D-B594-D5DFE5888C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1450" y="1960560"/>
            <a:ext cx="883376" cy="883376"/>
          </a:xfrm>
          <a:custGeom>
            <a:avLst/>
            <a:gdLst>
              <a:gd name="connsiteX0" fmla="*/ 441688 w 883376"/>
              <a:gd name="connsiteY0" fmla="*/ 0 h 883376"/>
              <a:gd name="connsiteX1" fmla="*/ 883376 w 883376"/>
              <a:gd name="connsiteY1" fmla="*/ 441688 h 883376"/>
              <a:gd name="connsiteX2" fmla="*/ 441688 w 883376"/>
              <a:gd name="connsiteY2" fmla="*/ 883376 h 883376"/>
              <a:gd name="connsiteX3" fmla="*/ 0 w 883376"/>
              <a:gd name="connsiteY3" fmla="*/ 441688 h 883376"/>
              <a:gd name="connsiteX4" fmla="*/ 441688 w 883376"/>
              <a:gd name="connsiteY4" fmla="*/ 0 h 883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3376" h="883376">
                <a:moveTo>
                  <a:pt x="441688" y="0"/>
                </a:moveTo>
                <a:cubicBezTo>
                  <a:pt x="685626" y="0"/>
                  <a:pt x="883376" y="197750"/>
                  <a:pt x="883376" y="441688"/>
                </a:cubicBezTo>
                <a:cubicBezTo>
                  <a:pt x="883376" y="685626"/>
                  <a:pt x="685626" y="883376"/>
                  <a:pt x="441688" y="883376"/>
                </a:cubicBezTo>
                <a:cubicBezTo>
                  <a:pt x="197750" y="883376"/>
                  <a:pt x="0" y="685626"/>
                  <a:pt x="0" y="441688"/>
                </a:cubicBezTo>
                <a:cubicBezTo>
                  <a:pt x="0" y="197750"/>
                  <a:pt x="197750" y="0"/>
                  <a:pt x="441688" y="0"/>
                </a:cubicBezTo>
                <a:close/>
              </a:path>
            </a:pathLst>
          </a:custGeom>
        </p:spPr>
      </p:pic>
      <p:sp>
        <p:nvSpPr>
          <p:cNvPr id="9" name="Прямоугольник 8"/>
          <p:cNvSpPr/>
          <p:nvPr/>
        </p:nvSpPr>
        <p:spPr>
          <a:xfrm>
            <a:off x="1858424" y="3333323"/>
            <a:ext cx="3825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Оснащенность на конец </a:t>
            </a:r>
            <a:r>
              <a:rPr lang="x-non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kk-K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x-non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года по поликлинике составила </a:t>
            </a:r>
            <a:r>
              <a:rPr lang="x-non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kk-K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x-non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kk-K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x-non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увеличилась на 5,0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</a:p>
          <a:p>
            <a:pPr lvl="0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58424" y="5153096"/>
            <a:ext cx="39225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Укомплектованность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медицин-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скими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работниками по сравнению с прошлым годом увеличилась и составила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99,46%.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156000" y="1584000"/>
            <a:ext cx="1665000" cy="1395000"/>
          </a:xfrm>
          <a:prstGeom prst="homePlat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иугольник 12"/>
          <p:cNvSpPr/>
          <p:nvPr/>
        </p:nvSpPr>
        <p:spPr>
          <a:xfrm>
            <a:off x="193424" y="3402469"/>
            <a:ext cx="1665000" cy="1409244"/>
          </a:xfrm>
          <a:prstGeom prst="homePlat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иугольник 13"/>
          <p:cNvSpPr/>
          <p:nvPr/>
        </p:nvSpPr>
        <p:spPr>
          <a:xfrm>
            <a:off x="156000" y="5146675"/>
            <a:ext cx="1665000" cy="1325563"/>
          </a:xfrm>
          <a:prstGeom prst="homePlat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ятиугольник 15"/>
          <p:cNvSpPr/>
          <p:nvPr/>
        </p:nvSpPr>
        <p:spPr>
          <a:xfrm>
            <a:off x="5871000" y="3402469"/>
            <a:ext cx="1788408" cy="1409244"/>
          </a:xfrm>
          <a:prstGeom prst="homePlat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иугольник 16"/>
          <p:cNvSpPr/>
          <p:nvPr/>
        </p:nvSpPr>
        <p:spPr>
          <a:xfrm>
            <a:off x="5871000" y="5153096"/>
            <a:ext cx="1788408" cy="1319142"/>
          </a:xfrm>
          <a:prstGeom prst="homePlat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99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1F7EE83-9FD7-4F7D-BA73-78C3CD0DA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6000" y="1674000"/>
            <a:ext cx="4320000" cy="1440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Отмечается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увеличение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пациентов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проходивших лечение в условиях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стационарозамещающих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технологий на 274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человек, за счет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этапа реабилитации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A439A0E1-EDB0-449B-A039-069702846830}"/>
              </a:ext>
            </a:extLst>
          </p:cNvPr>
          <p:cNvSpPr txBox="1">
            <a:spLocks/>
          </p:cNvSpPr>
          <p:nvPr/>
        </p:nvSpPr>
        <p:spPr>
          <a:xfrm>
            <a:off x="1236000" y="3486150"/>
            <a:ext cx="45450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b="1" dirty="0" smtClean="0"/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702A1C85-4C8B-4AC1-B4F5-B7003DE9A727}"/>
              </a:ext>
            </a:extLst>
          </p:cNvPr>
          <p:cNvSpPr txBox="1">
            <a:spLocks/>
          </p:cNvSpPr>
          <p:nvPr/>
        </p:nvSpPr>
        <p:spPr>
          <a:xfrm>
            <a:off x="1236000" y="5146675"/>
            <a:ext cx="45450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98EE83E1-EEDE-4A46-96FA-0A4FE22040F6}"/>
              </a:ext>
            </a:extLst>
          </p:cNvPr>
          <p:cNvSpPr txBox="1">
            <a:spLocks/>
          </p:cNvSpPr>
          <p:nvPr/>
        </p:nvSpPr>
        <p:spPr>
          <a:xfrm>
            <a:off x="8436000" y="1583999"/>
            <a:ext cx="3915000" cy="1394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k-K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Отмечается 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снижение основных эпидпоказателей туберкулеза – </a:t>
            </a:r>
            <a:r>
              <a:rPr lang="kk-K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заболевае-мости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, болезненности, </a:t>
            </a:r>
            <a:r>
              <a:rPr lang="kk-K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смерт-ности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="" xmlns:a16="http://schemas.microsoft.com/office/drawing/2014/main" id="{D578C9F0-72F8-418F-868D-C13AE855F2A3}"/>
              </a:ext>
            </a:extLst>
          </p:cNvPr>
          <p:cNvSpPr txBox="1">
            <a:spLocks/>
          </p:cNvSpPr>
          <p:nvPr/>
        </p:nvSpPr>
        <p:spPr>
          <a:xfrm>
            <a:off x="8571000" y="3486151"/>
            <a:ext cx="3621000" cy="10732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Отмечается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увеличение обеспеченности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лекарст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-венными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средствами за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2022 г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2157ABAD-0257-4953-A6E9-E0DCEBA3803F}"/>
              </a:ext>
            </a:extLst>
          </p:cNvPr>
          <p:cNvSpPr txBox="1">
            <a:spLocks/>
          </p:cNvSpPr>
          <p:nvPr/>
        </p:nvSpPr>
        <p:spPr>
          <a:xfrm>
            <a:off x="8571000" y="4960630"/>
            <a:ext cx="3621000" cy="17083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увеличение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обращений населения по вопросам оказания медицинской помощи, что показывает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эффективность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работы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call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центра в оказании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ИРР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61686" y="3488274"/>
            <a:ext cx="4185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величение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общего количества числа пациентов получивших реабилитационное лечение в амбулаторных условиях в 2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81000" y="5153096"/>
            <a:ext cx="4275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Показатель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смертности от злокачественных </a:t>
            </a:r>
            <a:r>
              <a:rPr lang="x-non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новообразо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x-non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ваний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в сравнении с прошлым годом снизился на 9,9</a:t>
            </a:r>
            <a:r>
              <a:rPr lang="x-non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201000" y="1674000"/>
            <a:ext cx="1845000" cy="1305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иугольник 12"/>
          <p:cNvSpPr/>
          <p:nvPr/>
        </p:nvSpPr>
        <p:spPr>
          <a:xfrm>
            <a:off x="201000" y="3486149"/>
            <a:ext cx="1845000" cy="132556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иугольник 13"/>
          <p:cNvSpPr/>
          <p:nvPr/>
        </p:nvSpPr>
        <p:spPr>
          <a:xfrm>
            <a:off x="201000" y="5153096"/>
            <a:ext cx="1845000" cy="13191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иугольник 14"/>
          <p:cNvSpPr/>
          <p:nvPr/>
        </p:nvSpPr>
        <p:spPr>
          <a:xfrm>
            <a:off x="6591000" y="1674000"/>
            <a:ext cx="1845000" cy="1305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ятиугольник 15"/>
          <p:cNvSpPr/>
          <p:nvPr/>
        </p:nvSpPr>
        <p:spPr>
          <a:xfrm>
            <a:off x="6591000" y="3488274"/>
            <a:ext cx="1845000" cy="13234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иугольник 16"/>
          <p:cNvSpPr/>
          <p:nvPr/>
        </p:nvSpPr>
        <p:spPr>
          <a:xfrm>
            <a:off x="6591000" y="5153096"/>
            <a:ext cx="1845000" cy="13191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иугольник 18"/>
          <p:cNvSpPr/>
          <p:nvPr/>
        </p:nvSpPr>
        <p:spPr>
          <a:xfrm>
            <a:off x="201000" y="234000"/>
            <a:ext cx="1845000" cy="1215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/>
          <p:cNvSpPr/>
          <p:nvPr/>
        </p:nvSpPr>
        <p:spPr>
          <a:xfrm>
            <a:off x="6591000" y="234000"/>
            <a:ext cx="1845000" cy="1215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061686" y="276250"/>
            <a:ext cx="43943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Увеличилась </a:t>
            </a:r>
            <a:r>
              <a:rPr lang="x-none" sz="2000">
                <a:latin typeface="Arial" panose="020B0604020202020204" pitchFamily="34" charset="0"/>
                <a:cs typeface="Arial" panose="020B0604020202020204" pitchFamily="34" charset="0"/>
              </a:rPr>
              <a:t>онкозаболеваемость </a:t>
            </a:r>
            <a:r>
              <a:rPr lang="x-none" sz="200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x-none" sz="2000">
                <a:latin typeface="Arial" panose="020B0604020202020204" pitchFamily="34" charset="0"/>
                <a:cs typeface="Arial" panose="020B0604020202020204" pitchFamily="34" charset="0"/>
              </a:rPr>
              <a:t>4,0</a:t>
            </a:r>
            <a:r>
              <a:rPr lang="x-none" sz="200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за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счет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онконасторожен-ности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x-none" sz="2000" smtClean="0">
                <a:latin typeface="Arial" panose="020B0604020202020204" pitchFamily="34" charset="0"/>
                <a:cs typeface="Arial" panose="020B0604020202020204" pitchFamily="34" charset="0"/>
              </a:rPr>
              <a:t>выявлен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ия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000">
                <a:latin typeface="Arial" panose="020B0604020202020204" pitchFamily="34" charset="0"/>
                <a:cs typeface="Arial" panose="020B0604020202020204" pitchFamily="34" charset="0"/>
              </a:rPr>
              <a:t>пациентов с 1 стадией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онкозаболевания</a:t>
            </a:r>
            <a:r>
              <a:rPr lang="x-none" sz="20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7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1E045B5-AB59-475E-A287-436CC0DEC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000" y="144000"/>
            <a:ext cx="4312800" cy="678875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A439A0E1-EDB0-449B-A039-069702846830}"/>
              </a:ext>
            </a:extLst>
          </p:cNvPr>
          <p:cNvSpPr txBox="1">
            <a:spLocks/>
          </p:cNvSpPr>
          <p:nvPr/>
        </p:nvSpPr>
        <p:spPr>
          <a:xfrm>
            <a:off x="1236000" y="3486150"/>
            <a:ext cx="45450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b="1" dirty="0" smtClean="0"/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702A1C85-4C8B-4AC1-B4F5-B7003DE9A727}"/>
              </a:ext>
            </a:extLst>
          </p:cNvPr>
          <p:cNvSpPr txBox="1">
            <a:spLocks/>
          </p:cNvSpPr>
          <p:nvPr/>
        </p:nvSpPr>
        <p:spPr>
          <a:xfrm>
            <a:off x="1236000" y="5146675"/>
            <a:ext cx="45450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76000" y="954000"/>
            <a:ext cx="1098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3200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Исходя из проведенного анализа, основными задачами, согласно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Национального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проекта «Качественное и доступное здравоохранение для каждого гражданина «Здоровая нация»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являются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69665586"/>
              </p:ext>
            </p:extLst>
          </p:nvPr>
        </p:nvGraphicFramePr>
        <p:xfrm>
          <a:off x="291000" y="1600331"/>
          <a:ext cx="11385000" cy="5132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480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986020"/>
              </p:ext>
            </p:extLst>
          </p:nvPr>
        </p:nvGraphicFramePr>
        <p:xfrm>
          <a:off x="479376" y="332656"/>
          <a:ext cx="10972800" cy="5096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9588" y="5572140"/>
            <a:ext cx="10715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Достигнут индикатор «численность населения на 1 участок ВОП» - 1700 человек.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>
              <a:defRPr/>
            </a:pPr>
            <a:fld id="{AFFF598F-586A-4EFB-B99A-FE33E00CC33A}" type="slidenum">
              <a:rPr lang="ru-RU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ru-RU" alt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69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362105" y="324000"/>
            <a:ext cx="7576456" cy="4597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НАСЕЛЕНИЯ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418120552"/>
              </p:ext>
            </p:extLst>
          </p:nvPr>
        </p:nvGraphicFramePr>
        <p:xfrm>
          <a:off x="1023902" y="909000"/>
          <a:ext cx="10072758" cy="549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237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6782" y="342877"/>
            <a:ext cx="4844954" cy="68070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Финансирование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538413" y="955675"/>
            <a:ext cx="1801812" cy="668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8066088" y="1023938"/>
            <a:ext cx="1528762" cy="722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922963" y="1077913"/>
            <a:ext cx="0" cy="2497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07988" y="1801813"/>
            <a:ext cx="3427412" cy="30670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Местный бюджет:</a:t>
            </a:r>
          </a:p>
          <a:p>
            <a:pPr>
              <a:buFontTx/>
              <a:buChar char="-"/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оказание услуг гражданам РК призывного возраста в период прохождения призывной комиссии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915275" y="1844675"/>
            <a:ext cx="3630613" cy="30972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Республиканский бюджет:</a:t>
            </a:r>
          </a:p>
          <a:p>
            <a:pPr>
              <a:buFontTx/>
              <a:buChar char="-"/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Оказание АПП прикрепленному населению;</a:t>
            </a:r>
          </a:p>
          <a:p>
            <a:pPr>
              <a:buFontTx/>
              <a:buChar char="-"/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СКПН;</a:t>
            </a:r>
          </a:p>
          <a:p>
            <a:pPr>
              <a:buFontTx/>
              <a:buChar char="-"/>
              <a:defRPr/>
            </a:pPr>
            <a:r>
              <a:rPr lang="kk-KZ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Стационарозамещающая услуга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367213" y="3630613"/>
            <a:ext cx="3030537" cy="2174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Внебюджетные средства</a:t>
            </a:r>
          </a:p>
          <a:p>
            <a:pPr algn="ctr">
              <a:defRPr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платные услуги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>
              <a:defRPr/>
            </a:pPr>
            <a:fld id="{808B0F58-4665-48B2-AE84-355759C38907}" type="slidenum">
              <a:rPr lang="ru-RU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ru-RU" alt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33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15368732"/>
              </p:ext>
            </p:extLst>
          </p:nvPr>
        </p:nvGraphicFramePr>
        <p:xfrm>
          <a:off x="1166778" y="357166"/>
          <a:ext cx="10429948" cy="6500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>
              <a:defRPr/>
            </a:pPr>
            <a:fld id="{56A85D92-37BF-43BF-9093-4893AEE71D28}" type="slidenum">
              <a:rPr lang="ru-RU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ru-RU" alt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37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8150" y="214313"/>
            <a:ext cx="10930014" cy="64293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alt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>
              <a:defRPr/>
            </a:pPr>
            <a:fld id="{AFFF598F-586A-4EFB-B99A-FE33E00CC33A}" type="slidenum">
              <a:rPr lang="ru-RU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ru-RU" alt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636610"/>
              </p:ext>
            </p:extLst>
          </p:nvPr>
        </p:nvGraphicFramePr>
        <p:xfrm>
          <a:off x="452398" y="857232"/>
          <a:ext cx="1143008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967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690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Уровень средней заработной платы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>
              <a:defRPr/>
            </a:pPr>
            <a:fld id="{AFFF598F-586A-4EFB-B99A-FE33E00CC33A}" type="slidenum">
              <a:rPr lang="ru-RU" alt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ru-RU" alt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475073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761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9612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управления человеческими ресурсами в отрасли здравоохранения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штатному расписанию работают 121 врачей и 220 специалистов со средним медицинским образованием (ССМО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Укомплектованность штатных должностей врачами составляет – 99,46 %, дефицит врача –  1 (врач общей практики), участковыми терапевтами - 100% педиатрами – 100%, ВОП – 96,43 %, акушер-гинекологами – 100%, узкими специалистами – 100 %, коэффициент совместительства составляет 1,04 (2021г. – 1,04). </a:t>
            </a:r>
          </a:p>
        </p:txBody>
      </p:sp>
    </p:spTree>
    <p:extLst>
      <p:ext uri="{BB962C8B-B14F-4D97-AF65-F5344CB8AC3E}">
        <p14:creationId xmlns:p14="http://schemas.microsoft.com/office/powerpoint/2010/main" val="1307186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12d7a383a0ab338a6a5525e6aa9db33a90a2de"/>
</p:tagLst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2034</TotalTime>
  <Words>834</Words>
  <Application>Microsoft Office PowerPoint</Application>
  <PresentationFormat>Широкоэкранный</PresentationFormat>
  <Paragraphs>210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 Unicode MS</vt:lpstr>
      <vt:lpstr>Arial</vt:lpstr>
      <vt:lpstr>Calibri</vt:lpstr>
      <vt:lpstr>Calibri Light</vt:lpstr>
      <vt:lpstr>Times New Roman</vt:lpstr>
      <vt:lpstr>Wingdings</vt:lpstr>
      <vt:lpstr>Тема Office</vt:lpstr>
      <vt:lpstr>ОСНОВНЫЕ ИТОГИ ДЕЯТЕЛЬНОСТИ     КГП на ПХВ «ГОРОДСКАЯ ПОЛИКЛИНИКА № 8» ЗА 2022  ГОД</vt:lpstr>
      <vt:lpstr>Презентация PowerPoint</vt:lpstr>
      <vt:lpstr>Презентация PowerPoint</vt:lpstr>
      <vt:lpstr>Презентация PowerPoint</vt:lpstr>
      <vt:lpstr>Финансирование</vt:lpstr>
      <vt:lpstr>Презентация PowerPoint</vt:lpstr>
      <vt:lpstr>Расходы</vt:lpstr>
      <vt:lpstr>Уровень средней заработной платы</vt:lpstr>
      <vt:lpstr>Повышение эффективности управления человеческими ресурсами в отрасли здравоохранения Согласно штатному расписанию работают 121 врачей и 220 специалистов со средним медицинским образованием (ССМО).  Укомплектованность штатных должностей врачами составляет – 99,46 %, дефицит врача –  1 (врач общей практики), участковыми терапевтами - 100% педиатрами – 100%, ВОП – 96,43 %, акушер-гинекологами – 100%, узкими специалистами – 100 %, коэффициент совместительства составляет 1,04 (2021г. – 1,04). </vt:lpstr>
      <vt:lpstr>Презентация PowerPoint</vt:lpstr>
      <vt:lpstr>АНАЛИЗ ЗАБОЛЕВАЕМОСТИ</vt:lpstr>
      <vt:lpstr>АНАЛИЗ ОБРАЩАЕМОСТИ</vt:lpstr>
      <vt:lpstr>АНАЛИЗ СМЕРТНОСТИ</vt:lpstr>
      <vt:lpstr>Показатели онкологической и противотуберкулезной служб  </vt:lpstr>
      <vt:lpstr>ОСНОВНЫЕ ПОКАЗАТЕЛИ РОДОВСПОМОЖЕНИЯ</vt:lpstr>
      <vt:lpstr>Презентация PowerPoint</vt:lpstr>
      <vt:lpstr>АНАЛИЗ СТАЦИОНАРЗАМЕЩАЮЩЕЙ ПОМОЩИ</vt:lpstr>
      <vt:lpstr>АНАЛИЗ РЕАБИЛИТАЦИОННОЙ СЛУЖБЫ</vt:lpstr>
      <vt:lpstr>ЛЕКАРСТВЕННОЕ ОБЕСПЕЧЕНИЕ</vt:lpstr>
      <vt:lpstr>РАБОТА ПО РАССМОТРЕНИЮ ОБРАЩЕНИЙ НАСЕЛЕНИЯ</vt:lpstr>
      <vt:lpstr>ВЫВОДЫ</vt:lpstr>
      <vt:lpstr>Презентация PowerPoint</vt:lpstr>
      <vt:lpstr>ЗАДАЧИ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3</cp:lastModifiedBy>
  <cp:revision>140</cp:revision>
  <cp:lastPrinted>2023-01-24T11:13:37Z</cp:lastPrinted>
  <dcterms:created xsi:type="dcterms:W3CDTF">2020-05-02T19:28:51Z</dcterms:created>
  <dcterms:modified xsi:type="dcterms:W3CDTF">2023-01-24T12:16:40Z</dcterms:modified>
</cp:coreProperties>
</file>