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18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6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2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66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2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3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1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2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EB83-B8AB-4D56-9130-C7CD1C7A2D8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D850-1725-4818-84A6-7BEB54F357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2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7731"/>
            <a:ext cx="9144000" cy="1635616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В каких случаях можно прикрепиться к поликлинике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022" y="3374266"/>
            <a:ext cx="11625330" cy="2334296"/>
          </a:xfrm>
        </p:spPr>
        <p:txBody>
          <a:bodyPr/>
          <a:lstStyle/>
          <a:p>
            <a:r>
              <a:rPr lang="ru-RU" b="1" dirty="0" smtClean="0"/>
              <a:t>В каждом окошке текст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525" y="3855611"/>
            <a:ext cx="1545465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44899" y="5098422"/>
            <a:ext cx="1575518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96424" y="3855612"/>
            <a:ext cx="1635617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70514" y="5098422"/>
            <a:ext cx="1674254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76" y="3855612"/>
            <a:ext cx="1485370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27554" y="5098422"/>
            <a:ext cx="1511161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51212" y="3855611"/>
            <a:ext cx="1470289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65790" y="1983347"/>
            <a:ext cx="963765" cy="980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068139" y="3707503"/>
            <a:ext cx="1056068" cy="1051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634197" y="3855611"/>
            <a:ext cx="1037060" cy="1002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799267" y="2052768"/>
            <a:ext cx="1004551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173530" y="2052768"/>
            <a:ext cx="93586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9009483" y="3855611"/>
            <a:ext cx="97164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0766738" y="2052768"/>
            <a:ext cx="1154763" cy="110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179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 каких случаях можно прикрепиться к поликлинике: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каких случаях можно прикрепиться к поликлинике:</dc:title>
  <dc:creator>Пользователь</dc:creator>
  <cp:lastModifiedBy>Пользователь</cp:lastModifiedBy>
  <cp:revision>1</cp:revision>
  <dcterms:created xsi:type="dcterms:W3CDTF">2019-05-15T04:08:28Z</dcterms:created>
  <dcterms:modified xsi:type="dcterms:W3CDTF">2019-05-15T04:08:38Z</dcterms:modified>
</cp:coreProperties>
</file>