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5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67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5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0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1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21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71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44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21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76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8D088-963D-4520-BA4E-874B1041BEA5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2607-D495-4C1B-9C50-0B28A461F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65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864" y="240934"/>
            <a:ext cx="11539471" cy="586459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Бесплатная стационарная помощь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00B0F0"/>
                </a:solidFill>
              </a:rPr>
              <a:t>Можно разбавить картинками больницы, кровати</a:t>
            </a:r>
            <a:endParaRPr lang="ru-RU" sz="1800" b="1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15909" y="3670479"/>
            <a:ext cx="12119019" cy="631065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Бесплатная </a:t>
            </a:r>
            <a:r>
              <a:rPr lang="ru-RU" sz="3600" dirty="0" err="1" smtClean="0">
                <a:solidFill>
                  <a:srgbClr val="FF0000"/>
                </a:solidFill>
              </a:rPr>
              <a:t>стационарозамещающая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помощь </a:t>
            </a:r>
          </a:p>
          <a:p>
            <a:r>
              <a:rPr lang="ru-RU" sz="1800" b="1" dirty="0" smtClean="0">
                <a:solidFill>
                  <a:srgbClr val="00B0F0"/>
                </a:solidFill>
              </a:rPr>
              <a:t>(можно добавить картинку с капельницей)</a:t>
            </a:r>
            <a:endParaRPr lang="ru-RU" sz="18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5003" y="827393"/>
            <a:ext cx="1157810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1) осмотры, консультации специалистов;</a:t>
            </a:r>
          </a:p>
          <a:p>
            <a:r>
              <a:rPr lang="ru-RU" dirty="0" smtClean="0"/>
              <a:t>2) лабораторные и инструментальные исследования в соответствии со стандартами в области здравоохранения;</a:t>
            </a:r>
          </a:p>
          <a:p>
            <a:r>
              <a:rPr lang="ru-RU" dirty="0" smtClean="0"/>
              <a:t>3) медицинские услуги (за исключением платных), лекарственное обеспечение в соответствии с лекарственными формулярами по медицинским показаниям;</a:t>
            </a:r>
          </a:p>
          <a:p>
            <a:r>
              <a:rPr lang="ru-RU" dirty="0" smtClean="0"/>
              <a:t>4) обеспечение препаратами крови и ее компонентов по медицинским показаниям;</a:t>
            </a:r>
          </a:p>
          <a:p>
            <a:r>
              <a:rPr lang="ru-RU" dirty="0" smtClean="0"/>
              <a:t>5) обеспечение соответствующим уходом и питанием, в том числе кормящую мать ребенка до одного года жизни, на весь период пребывания в медицинской организации по уходу за ребенком;</a:t>
            </a:r>
          </a:p>
          <a:p>
            <a:r>
              <a:rPr lang="ru-RU" dirty="0" smtClean="0"/>
              <a:t>6) восстановительное лечение и медицинская реабилитация;</a:t>
            </a:r>
          </a:p>
          <a:p>
            <a:r>
              <a:rPr lang="ru-RU" dirty="0" smtClean="0"/>
              <a:t>7) паллиативная помощь и сестринский уход.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0913" y="464989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1) осмотры, консультации специалистов;</a:t>
            </a:r>
          </a:p>
          <a:p>
            <a:r>
              <a:rPr lang="ru-RU" dirty="0" smtClean="0"/>
              <a:t>2) медицинские услуги (за исключением платных), лекарственное обеспечение  от 4 до 8 часов в течение дня.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650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Бесплатная стационарная помощь Можно разбавить картинками больницы, кровати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Бесплатная стационарная помощь Можно разбавить картинками больницы, кровати</dc:title>
  <dc:creator>Пользователь</dc:creator>
  <cp:lastModifiedBy>User</cp:lastModifiedBy>
  <cp:revision>2</cp:revision>
  <dcterms:created xsi:type="dcterms:W3CDTF">2019-05-15T06:56:26Z</dcterms:created>
  <dcterms:modified xsi:type="dcterms:W3CDTF">2019-05-16T08:14:31Z</dcterms:modified>
</cp:coreProperties>
</file>